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media/image51.png" ContentType="image/jpeg"/>
  <Override PartName="/ppt/media/image52.png" ContentType="image/jpeg"/>
  <Override PartName="/ppt/media/image54.png" ContentType="image/jpeg"/>
  <Override PartName="/ppt/media/image57.pn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1005" r:id="rId2"/>
    <p:sldId id="1006" r:id="rId3"/>
    <p:sldId id="1010" r:id="rId4"/>
    <p:sldId id="1011" r:id="rId5"/>
    <p:sldId id="1013" r:id="rId6"/>
    <p:sldId id="1012" r:id="rId7"/>
    <p:sldId id="1046" r:id="rId8"/>
    <p:sldId id="1014" r:id="rId9"/>
    <p:sldId id="1015" r:id="rId10"/>
    <p:sldId id="1016" r:id="rId11"/>
    <p:sldId id="1017" r:id="rId12"/>
    <p:sldId id="1048" r:id="rId13"/>
    <p:sldId id="1027" r:id="rId14"/>
    <p:sldId id="1049" r:id="rId15"/>
    <p:sldId id="1007" r:id="rId16"/>
    <p:sldId id="1050" r:id="rId17"/>
    <p:sldId id="1022" r:id="rId18"/>
    <p:sldId id="1019" r:id="rId19"/>
    <p:sldId id="1051" r:id="rId20"/>
    <p:sldId id="1018" r:id="rId21"/>
    <p:sldId id="1052" r:id="rId22"/>
    <p:sldId id="1024" r:id="rId23"/>
    <p:sldId id="1025" r:id="rId24"/>
    <p:sldId id="1026" r:id="rId25"/>
    <p:sldId id="1020" r:id="rId26"/>
    <p:sldId id="1023" r:id="rId27"/>
    <p:sldId id="1028" r:id="rId28"/>
    <p:sldId id="1053" r:id="rId29"/>
    <p:sldId id="1029" r:id="rId30"/>
    <p:sldId id="1030" r:id="rId31"/>
    <p:sldId id="1054" r:id="rId32"/>
    <p:sldId id="1031" r:id="rId33"/>
    <p:sldId id="1055" r:id="rId34"/>
    <p:sldId id="1032" r:id="rId35"/>
    <p:sldId id="1033" r:id="rId36"/>
    <p:sldId id="1035" r:id="rId37"/>
    <p:sldId id="1036" r:id="rId38"/>
    <p:sldId id="1037" r:id="rId39"/>
    <p:sldId id="1038" r:id="rId40"/>
    <p:sldId id="1039" r:id="rId41"/>
    <p:sldId id="1041" r:id="rId42"/>
    <p:sldId id="1040" r:id="rId43"/>
    <p:sldId id="1042" r:id="rId44"/>
    <p:sldId id="1043" r:id="rId45"/>
    <p:sldId id="1034" r:id="rId46"/>
    <p:sldId id="1056" r:id="rId47"/>
    <p:sldId id="1047" r:id="rId48"/>
    <p:sldId id="1003" r:id="rId49"/>
    <p:sldId id="1045" r:id="rId50"/>
    <p:sldId id="1001" r:id="rId5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9FDE"/>
    <a:srgbClr val="89E0FF"/>
    <a:srgbClr val="E7EE92"/>
    <a:srgbClr val="D1F3FF"/>
    <a:srgbClr val="EFD2D1"/>
    <a:srgbClr val="ABEF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DF4"/>
          </a:solidFill>
        </a:fill>
      </a:tcStyle>
    </a:wholeTbl>
    <a:band1H>
      <a:tcStyle>
        <a:tcBdr/>
        <a:fill>
          <a:solidFill>
            <a:srgbClr val="D0D8E8"/>
          </a:solidFill>
        </a:fill>
      </a:tcStyle>
    </a:band1H>
    <a:band2H>
      <a:tcStyle>
        <a:tcBdr/>
      </a:tcStyle>
    </a:band2H>
    <a:band1V>
      <a:tcStyle>
        <a:tcBdr/>
        <a:fill>
          <a:solidFill>
            <a:srgbClr val="D0D8E8"/>
          </a:solidFill>
        </a:fill>
      </a:tcStyle>
    </a:band1V>
    <a:band2V>
      <a:tcStyle>
        <a:tcBdr/>
      </a:tcStyle>
    </a:band2V>
    <a:lastCol>
      <a:tcTxStyle b="on">
        <a:font>
          <a:latin typeface="+mn-lt"/>
          <a:ea typeface="+mn-ea"/>
          <a:cs typeface="+mn-cs"/>
        </a:font>
        <a:srgbClr val="FFFFFF"/>
      </a:tcTxStyle>
      <a:tcStyle>
        <a:tcBdr/>
        <a:fill>
          <a:solidFill>
            <a:srgbClr val="4F81BD"/>
          </a:solidFill>
        </a:fill>
      </a:tcStyle>
    </a:lastCol>
    <a:firstCol>
      <a:tcTxStyle b="on">
        <a:font>
          <a:latin typeface="+mn-lt"/>
          <a:ea typeface="+mn-ea"/>
          <a:cs typeface="+mn-cs"/>
        </a:font>
        <a:srgbClr val="FFFFFF"/>
      </a:tcTxStyle>
      <a:tcStyle>
        <a:tcBdr/>
        <a:fill>
          <a:solidFill>
            <a:srgbClr val="4F81BD"/>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F81BD"/>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F81BD"/>
          </a:solidFill>
        </a:fill>
      </a:tcStyle>
    </a:firstRow>
  </a:tblStyle>
  <a:tblStyle styleId="{F5AB1C69-6EDB-4FF4-983F-18BD219EF322}"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0F0F0"/>
          </a:solidFill>
        </a:fill>
      </a:tcStyle>
    </a:wholeTbl>
    <a:band1H>
      <a:tcStyle>
        <a:tcBdr/>
        <a:fill>
          <a:solidFill>
            <a:srgbClr val="E1E1E1"/>
          </a:solidFill>
        </a:fill>
      </a:tcStyle>
    </a:band1H>
    <a:band2H>
      <a:tcStyle>
        <a:tcBdr/>
      </a:tcStyle>
    </a:band2H>
    <a:band1V>
      <a:tcStyle>
        <a:tcBdr/>
        <a:fill>
          <a:solidFill>
            <a:srgbClr val="E1E1E1"/>
          </a:solidFill>
        </a:fill>
      </a:tcStyle>
    </a:band1V>
    <a:band2V>
      <a:tcStyle>
        <a:tcBdr/>
      </a:tcStyle>
    </a:band2V>
    <a:lastCol>
      <a:tcTxStyle b="on">
        <a:font>
          <a:latin typeface="+mn-lt"/>
          <a:ea typeface="+mn-ea"/>
          <a:cs typeface="+mn-cs"/>
        </a:font>
        <a:srgbClr val="FFFFFF"/>
      </a:tcTxStyle>
      <a:tcStyle>
        <a:tcBdr/>
        <a:fill>
          <a:solidFill>
            <a:srgbClr val="A5A5A5"/>
          </a:solidFill>
        </a:fill>
      </a:tcStyle>
    </a:lastCol>
    <a:firstCol>
      <a:tcTxStyle b="on">
        <a:font>
          <a:latin typeface="+mn-lt"/>
          <a:ea typeface="+mn-ea"/>
          <a:cs typeface="+mn-cs"/>
        </a:font>
        <a:srgbClr val="FFFFFF"/>
      </a:tcTxStyle>
      <a:tcStyle>
        <a:tcBdr/>
        <a:fill>
          <a:solidFill>
            <a:srgbClr val="A5A5A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A5A5A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A5A5A5"/>
          </a:solidFill>
        </a:fill>
      </a:tcStyle>
    </a:firstRow>
  </a:tblStyle>
  <a:tblStyle styleId="{284E427A-3D55-4303-BF80-6455036E1DE7}" styleName="">
    <a:wholeTbl>
      <a:tcTxStyle>
        <a:font>
          <a:latin typeface="+mn-lt"/>
          <a:ea typeface="+mn-ea"/>
          <a:cs typeface="+mn-cs"/>
        </a:font>
        <a:srgbClr val="000000"/>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wholeTbl>
    <a:band1H>
      <a:tcStyle>
        <a:tcBdr/>
        <a:fill>
          <a:solidFill>
            <a:srgbClr val="C0504D"/>
          </a:solidFill>
        </a:fill>
      </a:tcStyle>
    </a:band1H>
    <a:band2H>
      <a:tcStyle>
        <a:tcBdr/>
        <a:fill>
          <a:solidFill>
            <a:srgbClr val="C0504D"/>
          </a:solidFill>
        </a:fill>
      </a:tcStyle>
    </a:band2H>
    <a:band1V>
      <a:tcStyle>
        <a:tcBdr>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band1V>
    <a:band2V>
      <a:tcStyle>
        <a:tcBdr/>
        <a:fill>
          <a:solidFill>
            <a:srgbClr val="C0504D"/>
          </a:solidFill>
        </a:fill>
      </a:tcStyle>
    </a:band2V>
    <a:lastCol>
      <a:tcTxStyle b="on">
        <a:font>
          <a:latin typeface=""/>
          <a:ea typeface=""/>
          <a:cs typeface=""/>
        </a:font>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lastCol>
    <a:firstCol>
      <a:tcTxStyle b="on">
        <a:font>
          <a:latin typeface=""/>
          <a:ea typeface=""/>
          <a:cs typeface=""/>
        </a:font>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firstCol>
    <a:lastRow>
      <a:tcTxStyle b="on">
        <a:font>
          <a:latin typeface=""/>
          <a:ea typeface=""/>
          <a:cs typeface=""/>
        </a:font>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lastRow>
    <a:firstRow>
      <a:tcTxStyle b="on">
        <a:font>
          <a:latin typeface="+mn-lt"/>
          <a:ea typeface="+mn-ea"/>
          <a:cs typeface="+mn-cs"/>
        </a:font>
        <a:srgbClr val="FFFFFF"/>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C0504D"/>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4E9E9"/>
          </a:solidFill>
        </a:fill>
      </a:tcStyle>
    </a:wholeTbl>
    <a:band1H>
      <a:tcStyle>
        <a:tcBdr/>
        <a:fill>
          <a:solidFill>
            <a:srgbClr val="E8D0D0"/>
          </a:solidFill>
        </a:fill>
      </a:tcStyle>
    </a:band1H>
    <a:band2H>
      <a:tcStyle>
        <a:tcBdr/>
      </a:tcStyle>
    </a:band2H>
    <a:band1V>
      <a:tcStyle>
        <a:tcBdr/>
        <a:fill>
          <a:solidFill>
            <a:srgbClr val="E8D0D0"/>
          </a:solidFill>
        </a:fill>
      </a:tcStyle>
    </a:band1V>
    <a:band2V>
      <a:tcStyle>
        <a:tcBdr/>
      </a:tcStyle>
    </a:band2V>
    <a:lastCol>
      <a:tcTxStyle b="on">
        <a:font>
          <a:latin typeface="+mn-lt"/>
          <a:ea typeface="+mn-ea"/>
          <a:cs typeface="+mn-cs"/>
        </a:font>
        <a:srgbClr val="FFFFFF"/>
      </a:tcTxStyle>
      <a:tcStyle>
        <a:tcBdr/>
        <a:fill>
          <a:solidFill>
            <a:srgbClr val="C0504D"/>
          </a:solidFill>
        </a:fill>
      </a:tcStyle>
    </a:lastCol>
    <a:firstCol>
      <a:tcTxStyle b="on">
        <a:font>
          <a:latin typeface="+mn-lt"/>
          <a:ea typeface="+mn-ea"/>
          <a:cs typeface="+mn-cs"/>
        </a:font>
        <a:srgbClr val="FFFFFF"/>
      </a:tcTxStyle>
      <a:tcStyle>
        <a:tcBdr/>
        <a:fill>
          <a:solidFill>
            <a:srgbClr val="C0504D"/>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C0504D"/>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C0504D"/>
          </a:solidFill>
        </a:fill>
      </a:tcStyle>
    </a:firstRow>
  </a:tblStyle>
  <a:tblStyle styleId="{93296810-A885-4BE3-A3E7-6D5BEEA58F35}"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DEFE9"/>
          </a:solidFill>
        </a:fill>
      </a:tcStyle>
    </a:wholeTbl>
    <a:band1H>
      <a:tcStyle>
        <a:tcBdr/>
        <a:fill>
          <a:solidFill>
            <a:srgbClr val="FCDDCF"/>
          </a:solidFill>
        </a:fill>
      </a:tcStyle>
    </a:band1H>
    <a:band2H>
      <a:tcStyle>
        <a:tcBdr/>
      </a:tcStyle>
    </a:band2H>
    <a:band1V>
      <a:tcStyle>
        <a:tcBdr/>
        <a:fill>
          <a:solidFill>
            <a:srgbClr val="FCDDCF"/>
          </a:solidFill>
        </a:fill>
      </a:tcStyle>
    </a:band1V>
    <a:band2V>
      <a:tcStyle>
        <a:tcBdr/>
      </a:tcStyle>
    </a:band2V>
    <a:lastCol>
      <a:tcTxStyle b="on">
        <a:font>
          <a:latin typeface="+mn-lt"/>
          <a:ea typeface="+mn-ea"/>
          <a:cs typeface="+mn-cs"/>
        </a:font>
        <a:srgbClr val="FFFFFF"/>
      </a:tcTxStyle>
      <a:tcStyle>
        <a:tcBdr/>
        <a:fill>
          <a:solidFill>
            <a:srgbClr val="F79646"/>
          </a:solidFill>
        </a:fill>
      </a:tcStyle>
    </a:lastCol>
    <a:firstCol>
      <a:tcTxStyle b="on">
        <a:font>
          <a:latin typeface="+mn-lt"/>
          <a:ea typeface="+mn-ea"/>
          <a:cs typeface="+mn-cs"/>
        </a:font>
        <a:srgbClr val="FFFFFF"/>
      </a:tcTxStyle>
      <a:tcStyle>
        <a:tcBdr/>
        <a:fill>
          <a:solidFill>
            <a:srgbClr val="F79646"/>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F79646"/>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F79646"/>
          </a:solidFill>
        </a:fill>
      </a:tcStyle>
    </a:firstRow>
  </a:tblStyle>
  <a:tblStyle styleId="{8A107856-5554-42FB-B03E-39F5DBC370BA}" styleName="">
    <a:wholeTbl>
      <a:tcTxStyle>
        <a:font>
          <a:latin typeface="+mn-lt"/>
          <a:ea typeface="+mn-ea"/>
          <a:cs typeface="+mn-cs"/>
        </a:font>
        <a:srgbClr val="000000"/>
      </a:tcTxStyle>
      <a:tcStyle>
        <a:tcBdr>
          <a:left>
            <a:ln w="12701" cap="flat" cmpd="sng" algn="ctr">
              <a:solidFill>
                <a:srgbClr val="C0504D"/>
              </a:solidFill>
              <a:prstDash val="solid"/>
              <a:round/>
              <a:headEnd type="none" w="med" len="med"/>
              <a:tailEnd type="none" w="med" len="med"/>
            </a:ln>
          </a:left>
          <a:right>
            <a:ln w="12701" cap="flat" cmpd="sng" algn="ctr">
              <a:solidFill>
                <a:srgbClr val="C0504D"/>
              </a:solidFill>
              <a:prstDash val="solid"/>
              <a:round/>
              <a:headEnd type="none" w="med" len="med"/>
              <a:tailEnd type="none" w="med" len="med"/>
            </a:ln>
          </a:right>
          <a:top>
            <a:ln w="12701" cap="flat" cmpd="sng" algn="ctr">
              <a:solidFill>
                <a:srgbClr val="C0504D"/>
              </a:solidFill>
              <a:prstDash val="solid"/>
              <a:round/>
              <a:headEnd type="none" w="med" len="med"/>
              <a:tailEnd type="none" w="med" len="med"/>
            </a:ln>
          </a:top>
          <a:bottom>
            <a:ln w="12701" cap="flat" cmpd="sng" algn="ctr">
              <a:solidFill>
                <a:srgbClr val="C0504D"/>
              </a:solidFill>
              <a:prstDash val="solid"/>
              <a:round/>
              <a:headEnd type="none" w="med" len="med"/>
              <a:tailEnd type="none" w="med" len="med"/>
            </a:ln>
          </a:bottom>
        </a:tcBdr>
        <a:fill>
          <a:solidFill>
            <a:srgbClr val="F4E9E9"/>
          </a:solidFill>
        </a:fill>
      </a:tcStyle>
    </a:wholeTbl>
    <a:band1H>
      <a:tcStyle>
        <a:tcBdr/>
        <a:fill>
          <a:solidFill>
            <a:srgbClr val="E8D0D0"/>
          </a:solidFill>
        </a:fill>
      </a:tcStyle>
    </a:band1H>
    <a:band1V>
      <a:tcStyle>
        <a:tcBdr/>
        <a:fill>
          <a:solidFill>
            <a:srgbClr val="E8D0D0"/>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C0504D"/>
              </a:solidFill>
              <a:prstDash val="solid"/>
              <a:round/>
              <a:headEnd type="none" w="med" len="med"/>
              <a:tailEnd type="none" w="med" len="med"/>
            </a:ln>
          </a:top>
        </a:tcBdr>
        <a:fill>
          <a:solidFill>
            <a:srgbClr val="F4E9E9"/>
          </a:solidFill>
        </a:fill>
      </a:tcStyle>
    </a:lastRow>
    <a:firstRow>
      <a:tcTxStyle b="on">
        <a:font>
          <a:latin typeface=""/>
          <a:ea typeface=""/>
          <a:cs typeface=""/>
        </a:font>
      </a:tcTxStyle>
      <a:tcStyle>
        <a:tcBdr/>
        <a:fill>
          <a:solidFill>
            <a:srgbClr val="F4E9E9"/>
          </a:solidFill>
        </a:fill>
      </a:tcStyle>
    </a:firstRow>
  </a:tblStyle>
  <a:tblStyle styleId="{9DCAF9ED-07DC-4A11-8D7F-57B35C25682E}" styleName="">
    <a:wholeTbl>
      <a:tcTxStyle>
        <a:font>
          <a:latin typeface="+mn-lt"/>
          <a:ea typeface="+mn-ea"/>
          <a:cs typeface="+mn-cs"/>
        </a:font>
        <a:srgbClr val="000000"/>
      </a:tcTxStyle>
      <a:tcStyle>
        <a:tcBdr>
          <a:left>
            <a:ln w="12701" cap="flat" cmpd="sng" algn="ctr">
              <a:solidFill>
                <a:srgbClr val="C0504D"/>
              </a:solidFill>
              <a:prstDash val="solid"/>
              <a:round/>
              <a:headEnd type="none" w="med" len="med"/>
              <a:tailEnd type="none" w="med" len="med"/>
            </a:ln>
          </a:left>
          <a:right>
            <a:ln w="12701" cap="flat" cmpd="sng" algn="ctr">
              <a:solidFill>
                <a:srgbClr val="C0504D"/>
              </a:solidFill>
              <a:prstDash val="solid"/>
              <a:round/>
              <a:headEnd type="none" w="med" len="med"/>
              <a:tailEnd type="none" w="med" len="med"/>
            </a:ln>
          </a:right>
          <a:top>
            <a:ln w="12701" cap="flat" cmpd="sng" algn="ctr">
              <a:solidFill>
                <a:srgbClr val="C0504D"/>
              </a:solidFill>
              <a:prstDash val="solid"/>
              <a:round/>
              <a:headEnd type="none" w="med" len="med"/>
              <a:tailEnd type="none" w="med" len="med"/>
            </a:ln>
          </a:top>
          <a:bottom>
            <a:ln w="12701" cap="flat" cmpd="sng" algn="ctr">
              <a:solidFill>
                <a:srgbClr val="C0504D"/>
              </a:solidFill>
              <a:prstDash val="solid"/>
              <a:round/>
              <a:headEnd type="none" w="med" len="med"/>
              <a:tailEnd type="none" w="med" len="med"/>
            </a:ln>
          </a:bottom>
        </a:tcBdr>
        <a:fill>
          <a:solidFill>
            <a:srgbClr val="FFFFFF"/>
          </a:solidFill>
        </a:fill>
      </a:tcStyle>
    </a:wholeTbl>
    <a:band1H>
      <a:tcStyle>
        <a:tcBdr/>
        <a:fill>
          <a:solidFill>
            <a:srgbClr val="F4E9E9"/>
          </a:solidFill>
        </a:fill>
      </a:tcStyle>
    </a:band1H>
    <a:band1V>
      <a:tcStyle>
        <a:tcBdr/>
        <a:fill>
          <a:solidFill>
            <a:srgbClr val="F4E9E9"/>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C0504D"/>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C0504D"/>
          </a:solidFill>
        </a:fill>
      </a:tcStyle>
    </a:firstRow>
  </a:tblStyle>
  <a:tblStyle styleId="{00A15C55-8517-42AA-B614-E9B94910E393}"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FF4E7"/>
          </a:solidFill>
        </a:fill>
      </a:tcStyle>
    </a:wholeTbl>
    <a:band1H>
      <a:tcStyle>
        <a:tcBdr/>
        <a:fill>
          <a:solidFill>
            <a:srgbClr val="FFE8CB"/>
          </a:solidFill>
        </a:fill>
      </a:tcStyle>
    </a:band1H>
    <a:band2H>
      <a:tcStyle>
        <a:tcBdr/>
      </a:tcStyle>
    </a:band2H>
    <a:band1V>
      <a:tcStyle>
        <a:tcBdr/>
        <a:fill>
          <a:solidFill>
            <a:srgbClr val="FFE8CB"/>
          </a:solidFill>
        </a:fill>
      </a:tcStyle>
    </a:band1V>
    <a:band2V>
      <a:tcStyle>
        <a:tcBdr/>
      </a:tcStyle>
    </a:band2V>
    <a:lastCol>
      <a:tcTxStyle b="on">
        <a:font>
          <a:latin typeface="+mn-lt"/>
          <a:ea typeface="+mn-ea"/>
          <a:cs typeface="+mn-cs"/>
        </a:font>
        <a:srgbClr val="FFFFFF"/>
      </a:tcTxStyle>
      <a:tcStyle>
        <a:tcBdr/>
        <a:fill>
          <a:solidFill>
            <a:srgbClr val="FFC000"/>
          </a:solidFill>
        </a:fill>
      </a:tcStyle>
    </a:lastCol>
    <a:firstCol>
      <a:tcTxStyle b="on">
        <a:font>
          <a:latin typeface="+mn-lt"/>
          <a:ea typeface="+mn-ea"/>
          <a:cs typeface="+mn-cs"/>
        </a:font>
        <a:srgbClr val="FFFFFF"/>
      </a:tcTxStyle>
      <a:tcStyle>
        <a:tcBdr/>
        <a:fill>
          <a:solidFill>
            <a:srgbClr val="FFC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FFC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FFC000"/>
          </a:solidFill>
        </a:fill>
      </a:tcStyle>
    </a:firstRow>
  </a:tblStyle>
  <a:tblStyle styleId="{37CE84F3-28C3-443E-9E96-99CF82512B78}" styleName="">
    <a:wholeTbl>
      <a:tcTxStyle>
        <a:font>
          <a:latin typeface="+mn-lt"/>
          <a:ea typeface="+mn-ea"/>
          <a:cs typeface="+mn-cs"/>
        </a:font>
        <a:srgbClr val="FFFFFF"/>
      </a:tcTxStyle>
      <a:tcStyle>
        <a:tcBdr/>
        <a:fill>
          <a:solidFill>
            <a:srgbClr val="C0504D"/>
          </a:solidFill>
        </a:fill>
      </a:tcStyle>
    </a:wholeTbl>
    <a:band1H>
      <a:tcStyle>
        <a:tcBdr/>
        <a:fill>
          <a:solidFill>
            <a:srgbClr val="993E3C"/>
          </a:solidFill>
        </a:fill>
      </a:tcStyle>
    </a:band1H>
    <a:band1V>
      <a:tcStyle>
        <a:tcBdr/>
        <a:fill>
          <a:solidFill>
            <a:srgbClr val="993E3C"/>
          </a:solidFill>
        </a:fill>
      </a:tcStyle>
    </a:band1V>
    <a:lastCol>
      <a:tcTxStyle b="on">
        <a:font>
          <a:latin typeface=""/>
          <a:ea typeface=""/>
          <a:cs typeface=""/>
        </a:font>
      </a:tcTxStyle>
      <a:tcStyle>
        <a:tcBdr>
          <a:left>
            <a:ln w="25402" cap="flat" cmpd="sng" algn="ctr">
              <a:solidFill>
                <a:srgbClr val="FFFFFF"/>
              </a:solidFill>
              <a:prstDash val="solid"/>
              <a:round/>
              <a:headEnd type="none" w="med" len="med"/>
              <a:tailEnd type="none" w="med" len="med"/>
            </a:ln>
          </a:left>
        </a:tcBdr>
        <a:fill>
          <a:solidFill>
            <a:srgbClr val="993E3C"/>
          </a:solidFill>
        </a:fill>
      </a:tcStyle>
    </a:lastCol>
    <a:firstCol>
      <a:tcTxStyle b="on">
        <a:font>
          <a:latin typeface=""/>
          <a:ea typeface=""/>
          <a:cs typeface=""/>
        </a:font>
      </a:tcTxStyle>
      <a:tcStyle>
        <a:tcBdr>
          <a:right>
            <a:ln w="25402" cap="flat" cmpd="sng" algn="ctr">
              <a:solidFill>
                <a:srgbClr val="FFFFFF"/>
              </a:solidFill>
              <a:prstDash val="solid"/>
              <a:round/>
              <a:headEnd type="none" w="med" len="med"/>
              <a:tailEnd type="none" w="med" len="med"/>
            </a:ln>
          </a:right>
        </a:tcBdr>
        <a:fill>
          <a:solidFill>
            <a:srgbClr val="993E3C"/>
          </a:solidFill>
        </a:fill>
      </a:tcStyle>
    </a:firstCol>
    <a:lastRow>
      <a:tcTxStyle b="on">
        <a:font>
          <a:latin typeface=""/>
          <a:ea typeface=""/>
          <a:cs typeface=""/>
        </a:font>
      </a:tcTxStyle>
      <a:tcStyle>
        <a:tcBdr>
          <a:top>
            <a:ln w="25402" cap="flat" cmpd="sng" algn="ctr">
              <a:solidFill>
                <a:srgbClr val="FFFFFF"/>
              </a:solidFill>
              <a:prstDash val="solid"/>
              <a:round/>
              <a:headEnd type="none" w="med" len="med"/>
              <a:tailEnd type="none" w="med" len="med"/>
            </a:ln>
          </a:top>
        </a:tcBdr>
        <a:fill>
          <a:solidFill>
            <a:srgbClr val="7F3230"/>
          </a:solidFill>
        </a:fill>
      </a:tcStyle>
    </a:lastRow>
    <a:firstRow>
      <a:tcTxStyle b="on">
        <a:font>
          <a:latin typeface=""/>
          <a:ea typeface=""/>
          <a:cs typeface=""/>
        </a:font>
      </a:tcTxStyle>
      <a:tcStyle>
        <a:tcBdr>
          <a:bottom>
            <a:ln w="25402" cap="flat" cmpd="sng" algn="ctr">
              <a:solidFill>
                <a:srgbClr val="FFFFFF"/>
              </a:solidFill>
              <a:prstDash val="solid"/>
              <a:round/>
              <a:headEnd type="none" w="med" len="med"/>
              <a:tailEnd type="none" w="med" len="med"/>
            </a:ln>
          </a:bottom>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6" autoAdjust="0"/>
    <p:restoredTop sz="93955" autoAdjust="0"/>
  </p:normalViewPr>
  <p:slideViewPr>
    <p:cSldViewPr snapToGrid="0">
      <p:cViewPr>
        <p:scale>
          <a:sx n="75" d="100"/>
          <a:sy n="75" d="100"/>
        </p:scale>
        <p:origin x="163"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37E363-5F8B-499D-B751-F368C194F989}" type="doc">
      <dgm:prSet loTypeId="urn:microsoft.com/office/officeart/2005/8/layout/arrow6" loCatId="relationship" qsTypeId="urn:microsoft.com/office/officeart/2005/8/quickstyle/simple1" qsCatId="simple" csTypeId="urn:microsoft.com/office/officeart/2005/8/colors/colorful5" csCatId="colorful" phldr="1"/>
      <dgm:spPr/>
      <dgm:t>
        <a:bodyPr/>
        <a:lstStyle/>
        <a:p>
          <a:endParaRPr lang="en-US"/>
        </a:p>
      </dgm:t>
    </dgm:pt>
    <dgm:pt modelId="{8A71ADC5-C02F-4E6C-9922-B7F8432DADD2}">
      <dgm:prSet phldrT="[Text]" custT="1"/>
      <dgm:spPr/>
      <dgm:t>
        <a:bodyPr/>
        <a:lstStyle/>
        <a:p>
          <a:r>
            <a:rPr lang="en-US" sz="1400" dirty="0" smtClean="0"/>
            <a:t>Electrode Pair management</a:t>
          </a:r>
          <a:endParaRPr lang="en-US" sz="1400" dirty="0"/>
        </a:p>
      </dgm:t>
    </dgm:pt>
    <dgm:pt modelId="{1CED4CF2-9578-4A24-A751-68EB2AA0760A}" type="parTrans" cxnId="{3B420F00-A671-4727-B8E2-C938AEB6E382}">
      <dgm:prSet/>
      <dgm:spPr/>
      <dgm:t>
        <a:bodyPr/>
        <a:lstStyle/>
        <a:p>
          <a:endParaRPr lang="en-US"/>
        </a:p>
      </dgm:t>
    </dgm:pt>
    <dgm:pt modelId="{CAE2E9A8-FD47-4961-BA71-4AD7DCC37A39}" type="sibTrans" cxnId="{3B420F00-A671-4727-B8E2-C938AEB6E382}">
      <dgm:prSet/>
      <dgm:spPr/>
      <dgm:t>
        <a:bodyPr/>
        <a:lstStyle/>
        <a:p>
          <a:endParaRPr lang="en-US"/>
        </a:p>
      </dgm:t>
    </dgm:pt>
    <dgm:pt modelId="{9BB2213D-24C1-4A38-BD00-836CB4CC8A5E}">
      <dgm:prSet phldrT="[Text]"/>
      <dgm:spPr/>
      <dgm:t>
        <a:bodyPr/>
        <a:lstStyle/>
        <a:p>
          <a:r>
            <a:rPr lang="en-US" dirty="0" smtClean="0"/>
            <a:t>Source or Sink </a:t>
          </a:r>
          <a:endParaRPr lang="en-US" dirty="0"/>
        </a:p>
      </dgm:t>
    </dgm:pt>
    <dgm:pt modelId="{3CE8C0DF-64BB-420E-8330-C3F2462654F0}" type="parTrans" cxnId="{D110EC61-4613-4D68-A23C-3E74B92E190E}">
      <dgm:prSet/>
      <dgm:spPr/>
      <dgm:t>
        <a:bodyPr/>
        <a:lstStyle/>
        <a:p>
          <a:endParaRPr lang="en-US"/>
        </a:p>
      </dgm:t>
    </dgm:pt>
    <dgm:pt modelId="{9C970E79-4891-4278-BE87-67E1CF84A6EC}" type="sibTrans" cxnId="{D110EC61-4613-4D68-A23C-3E74B92E190E}">
      <dgm:prSet/>
      <dgm:spPr/>
      <dgm:t>
        <a:bodyPr/>
        <a:lstStyle/>
        <a:p>
          <a:endParaRPr lang="en-US"/>
        </a:p>
      </dgm:t>
    </dgm:pt>
    <dgm:pt modelId="{87F96DB5-BA2A-497C-9E35-53A43C453D66}" type="pres">
      <dgm:prSet presAssocID="{6837E363-5F8B-499D-B751-F368C194F989}" presName="compositeShape" presStyleCnt="0">
        <dgm:presLayoutVars>
          <dgm:chMax val="2"/>
          <dgm:dir/>
          <dgm:resizeHandles val="exact"/>
        </dgm:presLayoutVars>
      </dgm:prSet>
      <dgm:spPr/>
    </dgm:pt>
    <dgm:pt modelId="{19523565-15F5-4299-BEAB-C08C00296250}" type="pres">
      <dgm:prSet presAssocID="{6837E363-5F8B-499D-B751-F368C194F989}" presName="ribbon" presStyleLbl="node1" presStyleIdx="0" presStyleCnt="1" custLinFactNeighborX="-2374" custLinFactNeighborY="40576"/>
      <dgm:spPr/>
    </dgm:pt>
    <dgm:pt modelId="{6D83F1C6-32D7-46AB-A135-5FE4E6D8D8B4}" type="pres">
      <dgm:prSet presAssocID="{6837E363-5F8B-499D-B751-F368C194F989}" presName="leftArrowText" presStyleLbl="node1" presStyleIdx="0" presStyleCnt="1" custLinFactNeighborX="-9649" custLinFactNeighborY="72859">
        <dgm:presLayoutVars>
          <dgm:chMax val="0"/>
          <dgm:bulletEnabled val="1"/>
        </dgm:presLayoutVars>
      </dgm:prSet>
      <dgm:spPr/>
      <dgm:t>
        <a:bodyPr/>
        <a:lstStyle/>
        <a:p>
          <a:endParaRPr lang="en-US"/>
        </a:p>
      </dgm:t>
    </dgm:pt>
    <dgm:pt modelId="{02698A5A-BD42-4440-A835-911A559FD443}" type="pres">
      <dgm:prSet presAssocID="{6837E363-5F8B-499D-B751-F368C194F989}" presName="rightArrowText" presStyleLbl="node1" presStyleIdx="0" presStyleCnt="1" custLinFactNeighborX="3732" custLinFactNeighborY="70490">
        <dgm:presLayoutVars>
          <dgm:chMax val="0"/>
          <dgm:bulletEnabled val="1"/>
        </dgm:presLayoutVars>
      </dgm:prSet>
      <dgm:spPr/>
      <dgm:t>
        <a:bodyPr/>
        <a:lstStyle/>
        <a:p>
          <a:endParaRPr lang="en-US"/>
        </a:p>
      </dgm:t>
    </dgm:pt>
  </dgm:ptLst>
  <dgm:cxnLst>
    <dgm:cxn modelId="{D110EC61-4613-4D68-A23C-3E74B92E190E}" srcId="{6837E363-5F8B-499D-B751-F368C194F989}" destId="{9BB2213D-24C1-4A38-BD00-836CB4CC8A5E}" srcOrd="1" destOrd="0" parTransId="{3CE8C0DF-64BB-420E-8330-C3F2462654F0}" sibTransId="{9C970E79-4891-4278-BE87-67E1CF84A6EC}"/>
    <dgm:cxn modelId="{4EEEE9B5-7E67-40C4-AEC7-C8176F4AEEE1}" type="presOf" srcId="{9BB2213D-24C1-4A38-BD00-836CB4CC8A5E}" destId="{02698A5A-BD42-4440-A835-911A559FD443}" srcOrd="0" destOrd="0" presId="urn:microsoft.com/office/officeart/2005/8/layout/arrow6"/>
    <dgm:cxn modelId="{5F8F7CA3-0861-400C-B643-7CB71BEC4742}" type="presOf" srcId="{8A71ADC5-C02F-4E6C-9922-B7F8432DADD2}" destId="{6D83F1C6-32D7-46AB-A135-5FE4E6D8D8B4}" srcOrd="0" destOrd="0" presId="urn:microsoft.com/office/officeart/2005/8/layout/arrow6"/>
    <dgm:cxn modelId="{D40A8637-5A18-4A16-9911-0D528BB0DB22}" type="presOf" srcId="{6837E363-5F8B-499D-B751-F368C194F989}" destId="{87F96DB5-BA2A-497C-9E35-53A43C453D66}" srcOrd="0" destOrd="0" presId="urn:microsoft.com/office/officeart/2005/8/layout/arrow6"/>
    <dgm:cxn modelId="{3B420F00-A671-4727-B8E2-C938AEB6E382}" srcId="{6837E363-5F8B-499D-B751-F368C194F989}" destId="{8A71ADC5-C02F-4E6C-9922-B7F8432DADD2}" srcOrd="0" destOrd="0" parTransId="{1CED4CF2-9578-4A24-A751-68EB2AA0760A}" sibTransId="{CAE2E9A8-FD47-4961-BA71-4AD7DCC37A39}"/>
    <dgm:cxn modelId="{279AEFF0-72EF-471B-9F4C-75C7C3C35864}" type="presParOf" srcId="{87F96DB5-BA2A-497C-9E35-53A43C453D66}" destId="{19523565-15F5-4299-BEAB-C08C00296250}" srcOrd="0" destOrd="0" presId="urn:microsoft.com/office/officeart/2005/8/layout/arrow6"/>
    <dgm:cxn modelId="{FEB20B82-2DFE-45E8-AEE2-D42A61EC21AD}" type="presParOf" srcId="{87F96DB5-BA2A-497C-9E35-53A43C453D66}" destId="{6D83F1C6-32D7-46AB-A135-5FE4E6D8D8B4}" srcOrd="1" destOrd="0" presId="urn:microsoft.com/office/officeart/2005/8/layout/arrow6"/>
    <dgm:cxn modelId="{8FD3C227-77ED-4594-9DA1-48C5CEEE323D}" type="presParOf" srcId="{87F96DB5-BA2A-497C-9E35-53A43C453D66}" destId="{02698A5A-BD42-4440-A835-911A559FD443}" srcOrd="2" destOrd="0" presId="urn:microsoft.com/office/officeart/2005/8/layout/arrow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67390-B129-48E1-BD01-3800862D7400}" type="doc">
      <dgm:prSet loTypeId="urn:microsoft.com/office/officeart/2005/8/layout/matrix2" loCatId="matrix" qsTypeId="urn:microsoft.com/office/officeart/2005/8/quickstyle/simple1" qsCatId="simple" csTypeId="urn:microsoft.com/office/officeart/2005/8/colors/colorful4" csCatId="colorful" phldr="1"/>
      <dgm:spPr/>
      <dgm:t>
        <a:bodyPr/>
        <a:lstStyle/>
        <a:p>
          <a:endParaRPr lang="en-US"/>
        </a:p>
      </dgm:t>
    </dgm:pt>
    <dgm:pt modelId="{2CD1EC1A-C14B-4E26-BBD9-5DE1004F2845}">
      <dgm:prSet phldrT="[Text]" phldr="1" custT="1"/>
      <dgm:spPr>
        <a:solidFill>
          <a:schemeClr val="accent4">
            <a:lumMod val="60000"/>
            <a:lumOff val="40000"/>
          </a:schemeClr>
        </a:solidFill>
      </dgm:spPr>
      <dgm:t>
        <a:bodyPr/>
        <a:lstStyle/>
        <a:p>
          <a:endParaRPr lang="en-US" sz="2000" dirty="0"/>
        </a:p>
      </dgm:t>
    </dgm:pt>
    <dgm:pt modelId="{41DB726C-D81A-4E4A-9C39-A6E7FD27F345}" type="parTrans" cxnId="{42C9EE7D-7000-4E80-9473-44B97967CCBF}">
      <dgm:prSet/>
      <dgm:spPr/>
      <dgm:t>
        <a:bodyPr/>
        <a:lstStyle/>
        <a:p>
          <a:endParaRPr lang="en-US"/>
        </a:p>
      </dgm:t>
    </dgm:pt>
    <dgm:pt modelId="{3BFF68E0-D4E5-439B-8E8A-54373EA295D8}" type="sibTrans" cxnId="{42C9EE7D-7000-4E80-9473-44B97967CCBF}">
      <dgm:prSet/>
      <dgm:spPr/>
      <dgm:t>
        <a:bodyPr/>
        <a:lstStyle/>
        <a:p>
          <a:endParaRPr lang="en-US"/>
        </a:p>
      </dgm:t>
    </dgm:pt>
    <dgm:pt modelId="{64CD831D-A900-4D72-B52A-07D363DE0BE5}">
      <dgm:prSet phldrT="[Text]" phldr="1"/>
      <dgm:spPr>
        <a:solidFill>
          <a:schemeClr val="accent6">
            <a:lumMod val="40000"/>
            <a:lumOff val="60000"/>
          </a:schemeClr>
        </a:solidFill>
        <a:ln>
          <a:prstDash val="solid"/>
        </a:ln>
      </dgm:spPr>
      <dgm:t>
        <a:bodyPr/>
        <a:lstStyle/>
        <a:p>
          <a:endParaRPr lang="en-US" dirty="0"/>
        </a:p>
      </dgm:t>
    </dgm:pt>
    <dgm:pt modelId="{679854D1-B8A7-4056-ABDC-96728BEDD050}" type="parTrans" cxnId="{EEB65589-B8D8-4A68-8079-52AE173696C4}">
      <dgm:prSet/>
      <dgm:spPr/>
      <dgm:t>
        <a:bodyPr/>
        <a:lstStyle/>
        <a:p>
          <a:endParaRPr lang="en-US"/>
        </a:p>
      </dgm:t>
    </dgm:pt>
    <dgm:pt modelId="{2CE545A5-E958-4450-AADD-483D082077B6}" type="sibTrans" cxnId="{EEB65589-B8D8-4A68-8079-52AE173696C4}">
      <dgm:prSet/>
      <dgm:spPr/>
      <dgm:t>
        <a:bodyPr/>
        <a:lstStyle/>
        <a:p>
          <a:endParaRPr lang="en-US"/>
        </a:p>
      </dgm:t>
    </dgm:pt>
    <dgm:pt modelId="{CF476D80-7FF9-4F6B-95F4-CB58E9F357FE}">
      <dgm:prSet phldrT="[Text]" phldr="1"/>
      <dgm:spPr>
        <a:solidFill>
          <a:srgbClr val="ABEFDA"/>
        </a:solidFill>
      </dgm:spPr>
      <dgm:t>
        <a:bodyPr/>
        <a:lstStyle/>
        <a:p>
          <a:endParaRPr lang="en-US" dirty="0"/>
        </a:p>
      </dgm:t>
    </dgm:pt>
    <dgm:pt modelId="{B65D9C13-D4FC-4D41-9FFE-09C038956378}" type="parTrans" cxnId="{4B422CE5-A723-4395-B5EA-82B6178DF5CF}">
      <dgm:prSet/>
      <dgm:spPr/>
      <dgm:t>
        <a:bodyPr/>
        <a:lstStyle/>
        <a:p>
          <a:endParaRPr lang="en-US"/>
        </a:p>
      </dgm:t>
    </dgm:pt>
    <dgm:pt modelId="{1AF4A93B-DFF8-4A9A-8B28-D90404BDAA10}" type="sibTrans" cxnId="{4B422CE5-A723-4395-B5EA-82B6178DF5CF}">
      <dgm:prSet/>
      <dgm:spPr/>
      <dgm:t>
        <a:bodyPr/>
        <a:lstStyle/>
        <a:p>
          <a:endParaRPr lang="en-US"/>
        </a:p>
      </dgm:t>
    </dgm:pt>
    <dgm:pt modelId="{7465FC5B-F355-4982-8D6C-34C1D5D54852}">
      <dgm:prSet phldrT="[Text]" phldr="1"/>
      <dgm:spPr>
        <a:solidFill>
          <a:srgbClr val="89E0FF"/>
        </a:solidFill>
        <a:ln>
          <a:prstDash val="sysDot"/>
        </a:ln>
      </dgm:spPr>
      <dgm:t>
        <a:bodyPr/>
        <a:lstStyle/>
        <a:p>
          <a:endParaRPr lang="en-US" dirty="0"/>
        </a:p>
      </dgm:t>
    </dgm:pt>
    <dgm:pt modelId="{A4C53BD6-22BF-43CE-8E67-B2FE5F48F0AB}" type="parTrans" cxnId="{C5C2E0DF-01E3-4313-B289-8ADB473C0B65}">
      <dgm:prSet/>
      <dgm:spPr/>
      <dgm:t>
        <a:bodyPr/>
        <a:lstStyle/>
        <a:p>
          <a:endParaRPr lang="en-US"/>
        </a:p>
      </dgm:t>
    </dgm:pt>
    <dgm:pt modelId="{FCC0984B-B3AB-4B05-84A6-BE6F07F5676F}" type="sibTrans" cxnId="{C5C2E0DF-01E3-4313-B289-8ADB473C0B65}">
      <dgm:prSet/>
      <dgm:spPr/>
      <dgm:t>
        <a:bodyPr/>
        <a:lstStyle/>
        <a:p>
          <a:endParaRPr lang="en-US"/>
        </a:p>
      </dgm:t>
    </dgm:pt>
    <dgm:pt modelId="{3B6F62DF-DA5E-454F-83EE-01ED7AE478CA}" type="pres">
      <dgm:prSet presAssocID="{3A367390-B129-48E1-BD01-3800862D7400}" presName="matrix" presStyleCnt="0">
        <dgm:presLayoutVars>
          <dgm:chMax val="1"/>
          <dgm:dir/>
          <dgm:resizeHandles val="exact"/>
        </dgm:presLayoutVars>
      </dgm:prSet>
      <dgm:spPr/>
    </dgm:pt>
    <dgm:pt modelId="{75FD6BDE-C686-4EEF-8800-2567B75215B5}" type="pres">
      <dgm:prSet presAssocID="{3A367390-B129-48E1-BD01-3800862D7400}" presName="axisShape" presStyleLbl="bgShp" presStyleIdx="0" presStyleCnt="1" custScaleX="89755" custScaleY="51070" custLinFactNeighborX="-3117" custLinFactNeighborY="-4062"/>
      <dgm:spPr>
        <a:solidFill>
          <a:schemeClr val="accent2">
            <a:lumMod val="60000"/>
            <a:lumOff val="40000"/>
          </a:schemeClr>
        </a:solidFill>
      </dgm:spPr>
    </dgm:pt>
    <dgm:pt modelId="{2FF6CBB0-5E2B-4E40-A75B-6E6D46CFA1EA}" type="pres">
      <dgm:prSet presAssocID="{3A367390-B129-48E1-BD01-3800862D7400}" presName="rect1" presStyleLbl="node1" presStyleIdx="0" presStyleCnt="4" custScaleX="254012" custScaleY="88060" custLinFactNeighborX="-83114" custLinFactNeighborY="-6698">
        <dgm:presLayoutVars>
          <dgm:chMax val="0"/>
          <dgm:chPref val="0"/>
          <dgm:bulletEnabled val="1"/>
        </dgm:presLayoutVars>
      </dgm:prSet>
      <dgm:spPr/>
    </dgm:pt>
    <dgm:pt modelId="{1FC203A2-959C-4C75-BAB0-4D85A40D83BF}" type="pres">
      <dgm:prSet presAssocID="{3A367390-B129-48E1-BD01-3800862D7400}" presName="rect2" presStyleLbl="node1" presStyleIdx="1" presStyleCnt="4" custScaleX="275802" custScaleY="98487" custLinFactNeighborX="84791" custLinFactNeighborY="-9821">
        <dgm:presLayoutVars>
          <dgm:chMax val="0"/>
          <dgm:chPref val="0"/>
          <dgm:bulletEnabled val="1"/>
        </dgm:presLayoutVars>
      </dgm:prSet>
      <dgm:spPr/>
    </dgm:pt>
    <dgm:pt modelId="{D322781E-1231-4C8B-A94E-A11767128977}" type="pres">
      <dgm:prSet presAssocID="{3A367390-B129-48E1-BD01-3800862D7400}" presName="rect3" presStyleLbl="node1" presStyleIdx="2" presStyleCnt="4" custScaleX="253154" custScaleY="135731" custLinFactNeighborX="-84067" custLinFactNeighborY="6721">
        <dgm:presLayoutVars>
          <dgm:chMax val="0"/>
          <dgm:chPref val="0"/>
          <dgm:bulletEnabled val="1"/>
        </dgm:presLayoutVars>
      </dgm:prSet>
      <dgm:spPr/>
    </dgm:pt>
    <dgm:pt modelId="{331D12AA-89F2-41E5-84E4-34D92804CACC}" type="pres">
      <dgm:prSet presAssocID="{3A367390-B129-48E1-BD01-3800862D7400}" presName="rect4" presStyleLbl="node1" presStyleIdx="3" presStyleCnt="4" custScaleX="284184" custScaleY="123634" custLinFactNeighborX="80604" custLinFactNeighborY="2094">
        <dgm:presLayoutVars>
          <dgm:chMax val="0"/>
          <dgm:chPref val="0"/>
          <dgm:bulletEnabled val="1"/>
        </dgm:presLayoutVars>
      </dgm:prSet>
      <dgm:spPr/>
    </dgm:pt>
  </dgm:ptLst>
  <dgm:cxnLst>
    <dgm:cxn modelId="{42C9EE7D-7000-4E80-9473-44B97967CCBF}" srcId="{3A367390-B129-48E1-BD01-3800862D7400}" destId="{2CD1EC1A-C14B-4E26-BBD9-5DE1004F2845}" srcOrd="0" destOrd="0" parTransId="{41DB726C-D81A-4E4A-9C39-A6E7FD27F345}" sibTransId="{3BFF68E0-D4E5-439B-8E8A-54373EA295D8}"/>
    <dgm:cxn modelId="{EEB65589-B8D8-4A68-8079-52AE173696C4}" srcId="{3A367390-B129-48E1-BD01-3800862D7400}" destId="{64CD831D-A900-4D72-B52A-07D363DE0BE5}" srcOrd="1" destOrd="0" parTransId="{679854D1-B8A7-4056-ABDC-96728BEDD050}" sibTransId="{2CE545A5-E958-4450-AADD-483D082077B6}"/>
    <dgm:cxn modelId="{C5C2E0DF-01E3-4313-B289-8ADB473C0B65}" srcId="{3A367390-B129-48E1-BD01-3800862D7400}" destId="{7465FC5B-F355-4982-8D6C-34C1D5D54852}" srcOrd="3" destOrd="0" parTransId="{A4C53BD6-22BF-43CE-8E67-B2FE5F48F0AB}" sibTransId="{FCC0984B-B3AB-4B05-84A6-BE6F07F5676F}"/>
    <dgm:cxn modelId="{1F44BD22-3828-4219-B6FB-58E37EC57C38}" type="presOf" srcId="{64CD831D-A900-4D72-B52A-07D363DE0BE5}" destId="{1FC203A2-959C-4C75-BAB0-4D85A40D83BF}" srcOrd="0" destOrd="0" presId="urn:microsoft.com/office/officeart/2005/8/layout/matrix2"/>
    <dgm:cxn modelId="{A8E80A48-E07E-407F-A0C1-66714AC6A772}" type="presOf" srcId="{3A367390-B129-48E1-BD01-3800862D7400}" destId="{3B6F62DF-DA5E-454F-83EE-01ED7AE478CA}" srcOrd="0" destOrd="0" presId="urn:microsoft.com/office/officeart/2005/8/layout/matrix2"/>
    <dgm:cxn modelId="{FF8013C4-7730-419F-A572-AC2055F2D775}" type="presOf" srcId="{2CD1EC1A-C14B-4E26-BBD9-5DE1004F2845}" destId="{2FF6CBB0-5E2B-4E40-A75B-6E6D46CFA1EA}" srcOrd="0" destOrd="0" presId="urn:microsoft.com/office/officeart/2005/8/layout/matrix2"/>
    <dgm:cxn modelId="{EEAEC897-4236-47D7-A9BB-040BFE998DC5}" type="presOf" srcId="{CF476D80-7FF9-4F6B-95F4-CB58E9F357FE}" destId="{D322781E-1231-4C8B-A94E-A11767128977}" srcOrd="0" destOrd="0" presId="urn:microsoft.com/office/officeart/2005/8/layout/matrix2"/>
    <dgm:cxn modelId="{4B422CE5-A723-4395-B5EA-82B6178DF5CF}" srcId="{3A367390-B129-48E1-BD01-3800862D7400}" destId="{CF476D80-7FF9-4F6B-95F4-CB58E9F357FE}" srcOrd="2" destOrd="0" parTransId="{B65D9C13-D4FC-4D41-9FFE-09C038956378}" sibTransId="{1AF4A93B-DFF8-4A9A-8B28-D90404BDAA10}"/>
    <dgm:cxn modelId="{FEA536AA-849F-4CF8-9C01-5DB904621D41}" type="presOf" srcId="{7465FC5B-F355-4982-8D6C-34C1D5D54852}" destId="{331D12AA-89F2-41E5-84E4-34D92804CACC}" srcOrd="0" destOrd="0" presId="urn:microsoft.com/office/officeart/2005/8/layout/matrix2"/>
    <dgm:cxn modelId="{8CE9C299-90B5-4694-9392-8979AD75ED62}" type="presParOf" srcId="{3B6F62DF-DA5E-454F-83EE-01ED7AE478CA}" destId="{75FD6BDE-C686-4EEF-8800-2567B75215B5}" srcOrd="0" destOrd="0" presId="urn:microsoft.com/office/officeart/2005/8/layout/matrix2"/>
    <dgm:cxn modelId="{14790F5E-503C-4319-8F7B-1571FD24E763}" type="presParOf" srcId="{3B6F62DF-DA5E-454F-83EE-01ED7AE478CA}" destId="{2FF6CBB0-5E2B-4E40-A75B-6E6D46CFA1EA}" srcOrd="1" destOrd="0" presId="urn:microsoft.com/office/officeart/2005/8/layout/matrix2"/>
    <dgm:cxn modelId="{CB5F00A5-E8E7-4B2D-A6AA-AF408DAE0B07}" type="presParOf" srcId="{3B6F62DF-DA5E-454F-83EE-01ED7AE478CA}" destId="{1FC203A2-959C-4C75-BAB0-4D85A40D83BF}" srcOrd="2" destOrd="0" presId="urn:microsoft.com/office/officeart/2005/8/layout/matrix2"/>
    <dgm:cxn modelId="{AB458357-DF2E-41F0-AF39-66EFB9D95EE3}" type="presParOf" srcId="{3B6F62DF-DA5E-454F-83EE-01ED7AE478CA}" destId="{D322781E-1231-4C8B-A94E-A11767128977}" srcOrd="3" destOrd="0" presId="urn:microsoft.com/office/officeart/2005/8/layout/matrix2"/>
    <dgm:cxn modelId="{B18635A9-BCB4-4A5E-A951-B3C845140BFC}" type="presParOf" srcId="{3B6F62DF-DA5E-454F-83EE-01ED7AE478CA}" destId="{331D12AA-89F2-41E5-84E4-34D92804CACC}"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FEE600-5558-4FD9-8A38-25153A63E155}" type="doc">
      <dgm:prSet loTypeId="urn:diagrams.loki3.com/VaryingWidthList" loCatId="officeonline" qsTypeId="urn:microsoft.com/office/officeart/2005/8/quickstyle/simple1" qsCatId="simple" csTypeId="urn:microsoft.com/office/officeart/2005/8/colors/colorful2" csCatId="colorful" phldr="1"/>
      <dgm:spPr/>
    </dgm:pt>
    <dgm:pt modelId="{AA67ACF2-14CD-4741-9159-A613699778B3}">
      <dgm:prSet phldrT="[Text]" custT="1"/>
      <dgm:spPr/>
      <dgm:t>
        <a:bodyPr/>
        <a:lstStyle/>
        <a:p>
          <a:pPr algn="l"/>
          <a:r>
            <a:rPr lang="en-US" sz="2000" dirty="0" smtClean="0"/>
            <a:t>Dimensions:(142.24*83.820)mm</a:t>
          </a:r>
        </a:p>
        <a:p>
          <a:pPr algn="l"/>
          <a:r>
            <a:rPr lang="en-US" sz="2000" dirty="0" smtClean="0"/>
            <a:t>Number of  Channels: 4</a:t>
          </a:r>
        </a:p>
        <a:p>
          <a:pPr algn="l"/>
          <a:r>
            <a:rPr lang="en-US" sz="2000" dirty="0" smtClean="0"/>
            <a:t>Layers: 2</a:t>
          </a:r>
          <a:endParaRPr lang="en-US" sz="2000" dirty="0"/>
        </a:p>
      </dgm:t>
    </dgm:pt>
    <dgm:pt modelId="{B166AE22-8CBB-4C39-B46D-8D0C88EC7FC5}" type="parTrans" cxnId="{77418242-9154-4E07-8CBD-4DE80D8B8FA6}">
      <dgm:prSet/>
      <dgm:spPr/>
      <dgm:t>
        <a:bodyPr/>
        <a:lstStyle/>
        <a:p>
          <a:endParaRPr lang="en-US"/>
        </a:p>
      </dgm:t>
    </dgm:pt>
    <dgm:pt modelId="{D64AC885-47FE-4868-9B63-C41CE63AF4E2}" type="sibTrans" cxnId="{77418242-9154-4E07-8CBD-4DE80D8B8FA6}">
      <dgm:prSet/>
      <dgm:spPr/>
      <dgm:t>
        <a:bodyPr/>
        <a:lstStyle/>
        <a:p>
          <a:endParaRPr lang="en-US"/>
        </a:p>
      </dgm:t>
    </dgm:pt>
    <dgm:pt modelId="{67E8EB02-5972-4AD3-AF7E-682D5BD27E49}">
      <dgm:prSet phldrT="[Text]" custT="1"/>
      <dgm:spPr/>
      <dgm:t>
        <a:bodyPr/>
        <a:lstStyle/>
        <a:p>
          <a:pPr algn="l"/>
          <a:r>
            <a:rPr lang="en-US" sz="2000" dirty="0" smtClean="0"/>
            <a:t>GND Layer : Both Side</a:t>
          </a:r>
        </a:p>
        <a:p>
          <a:pPr algn="l"/>
          <a:r>
            <a:rPr lang="en-US" sz="2000" dirty="0" smtClean="0"/>
            <a:t>Electrode Connector Type: 50 ohm BNC</a:t>
          </a:r>
        </a:p>
        <a:p>
          <a:pPr algn="l"/>
          <a:r>
            <a:rPr lang="en-US" sz="2000" dirty="0" smtClean="0"/>
            <a:t>Board Connector Pins: 32</a:t>
          </a:r>
        </a:p>
        <a:p>
          <a:pPr algn="l"/>
          <a:endParaRPr lang="en-US" sz="2000" dirty="0"/>
        </a:p>
      </dgm:t>
    </dgm:pt>
    <dgm:pt modelId="{19E54471-C7B5-41CE-B272-9BCE8D965A68}" type="parTrans" cxnId="{5706EC69-43DB-4EA7-BFA9-645BC53A2E88}">
      <dgm:prSet/>
      <dgm:spPr/>
      <dgm:t>
        <a:bodyPr/>
        <a:lstStyle/>
        <a:p>
          <a:endParaRPr lang="en-US"/>
        </a:p>
      </dgm:t>
    </dgm:pt>
    <dgm:pt modelId="{C09667FE-57F7-4C50-85A3-1FABF26FCBB3}" type="sibTrans" cxnId="{5706EC69-43DB-4EA7-BFA9-645BC53A2E88}">
      <dgm:prSet/>
      <dgm:spPr/>
      <dgm:t>
        <a:bodyPr/>
        <a:lstStyle/>
        <a:p>
          <a:endParaRPr lang="en-US"/>
        </a:p>
      </dgm:t>
    </dgm:pt>
    <dgm:pt modelId="{BE392376-E6B3-4CA1-B223-9493C4A91E51}">
      <dgm:prSet phldrT="[Text]" custT="1"/>
      <dgm:spPr/>
      <dgm:t>
        <a:bodyPr/>
        <a:lstStyle/>
        <a:p>
          <a:pPr algn="just"/>
          <a:r>
            <a:rPr lang="en-US" sz="2000" dirty="0" smtClean="0"/>
            <a:t>Track Width: 0.254 mm (Default)</a:t>
          </a:r>
        </a:p>
        <a:p>
          <a:pPr algn="just"/>
          <a:r>
            <a:rPr lang="en-US" sz="2000" dirty="0" smtClean="0"/>
            <a:t>                        0.4mm (Power Lines)</a:t>
          </a:r>
        </a:p>
        <a:p>
          <a:pPr algn="just"/>
          <a:r>
            <a:rPr lang="en-US" sz="2000" dirty="0" smtClean="0"/>
            <a:t>                     1.0 mm (High Power Line) </a:t>
          </a:r>
        </a:p>
      </dgm:t>
    </dgm:pt>
    <dgm:pt modelId="{0FD319A8-A2FA-4D99-AA38-00C23E13F4C4}" type="parTrans" cxnId="{79A8F7C5-70DA-4FB5-8AC2-D05A7DE2E82C}">
      <dgm:prSet/>
      <dgm:spPr/>
      <dgm:t>
        <a:bodyPr/>
        <a:lstStyle/>
        <a:p>
          <a:endParaRPr lang="en-US"/>
        </a:p>
      </dgm:t>
    </dgm:pt>
    <dgm:pt modelId="{10401726-2B5F-4C03-958D-521C576C0EFD}" type="sibTrans" cxnId="{79A8F7C5-70DA-4FB5-8AC2-D05A7DE2E82C}">
      <dgm:prSet/>
      <dgm:spPr/>
      <dgm:t>
        <a:bodyPr/>
        <a:lstStyle/>
        <a:p>
          <a:endParaRPr lang="en-US"/>
        </a:p>
      </dgm:t>
    </dgm:pt>
    <dgm:pt modelId="{13882221-8A35-4146-B6C5-DE3A8DC6A152}" type="pres">
      <dgm:prSet presAssocID="{DBFEE600-5558-4FD9-8A38-25153A63E155}" presName="Name0" presStyleCnt="0">
        <dgm:presLayoutVars>
          <dgm:resizeHandles/>
        </dgm:presLayoutVars>
      </dgm:prSet>
      <dgm:spPr/>
    </dgm:pt>
    <dgm:pt modelId="{6EE2ED31-0B58-4C83-8A07-A357DF535920}" type="pres">
      <dgm:prSet presAssocID="{AA67ACF2-14CD-4741-9159-A613699778B3}" presName="text" presStyleLbl="node1" presStyleIdx="0" presStyleCnt="3" custScaleX="99624">
        <dgm:presLayoutVars>
          <dgm:bulletEnabled val="1"/>
        </dgm:presLayoutVars>
      </dgm:prSet>
      <dgm:spPr/>
      <dgm:t>
        <a:bodyPr/>
        <a:lstStyle/>
        <a:p>
          <a:endParaRPr lang="en-US"/>
        </a:p>
      </dgm:t>
    </dgm:pt>
    <dgm:pt modelId="{23727FCA-E7B4-4797-8D3A-6339FA967CA5}" type="pres">
      <dgm:prSet presAssocID="{D64AC885-47FE-4868-9B63-C41CE63AF4E2}" presName="space" presStyleCnt="0"/>
      <dgm:spPr/>
    </dgm:pt>
    <dgm:pt modelId="{FF474364-DC49-4A08-9F4F-AC91F300A70C}" type="pres">
      <dgm:prSet presAssocID="{67E8EB02-5972-4AD3-AF7E-682D5BD27E49}" presName="text" presStyleLbl="node1" presStyleIdx="1" presStyleCnt="3" custScaleX="451734" custScaleY="126478" custLinFactNeighborX="10524" custLinFactNeighborY="69602">
        <dgm:presLayoutVars>
          <dgm:bulletEnabled val="1"/>
        </dgm:presLayoutVars>
      </dgm:prSet>
      <dgm:spPr/>
      <dgm:t>
        <a:bodyPr/>
        <a:lstStyle/>
        <a:p>
          <a:endParaRPr lang="en-US"/>
        </a:p>
      </dgm:t>
    </dgm:pt>
    <dgm:pt modelId="{49E2A488-B34A-484C-9FA9-44432FA14872}" type="pres">
      <dgm:prSet presAssocID="{C09667FE-57F7-4C50-85A3-1FABF26FCBB3}" presName="space" presStyleCnt="0"/>
      <dgm:spPr/>
    </dgm:pt>
    <dgm:pt modelId="{AFADD931-5E3D-4DB2-83DF-03C5281759DB}" type="pres">
      <dgm:prSet presAssocID="{BE392376-E6B3-4CA1-B223-9493C4A91E51}" presName="text" presStyleLbl="node1" presStyleIdx="2" presStyleCnt="3" custScaleX="451734">
        <dgm:presLayoutVars>
          <dgm:bulletEnabled val="1"/>
        </dgm:presLayoutVars>
      </dgm:prSet>
      <dgm:spPr/>
      <dgm:t>
        <a:bodyPr/>
        <a:lstStyle/>
        <a:p>
          <a:endParaRPr lang="en-US"/>
        </a:p>
      </dgm:t>
    </dgm:pt>
  </dgm:ptLst>
  <dgm:cxnLst>
    <dgm:cxn modelId="{2D9A1A73-4276-435C-8862-89915CE2F919}" type="presOf" srcId="{DBFEE600-5558-4FD9-8A38-25153A63E155}" destId="{13882221-8A35-4146-B6C5-DE3A8DC6A152}" srcOrd="0" destOrd="0" presId="urn:diagrams.loki3.com/VaryingWidthList"/>
    <dgm:cxn modelId="{79A8F7C5-70DA-4FB5-8AC2-D05A7DE2E82C}" srcId="{DBFEE600-5558-4FD9-8A38-25153A63E155}" destId="{BE392376-E6B3-4CA1-B223-9493C4A91E51}" srcOrd="2" destOrd="0" parTransId="{0FD319A8-A2FA-4D99-AA38-00C23E13F4C4}" sibTransId="{10401726-2B5F-4C03-958D-521C576C0EFD}"/>
    <dgm:cxn modelId="{CE61BB06-22A6-42B9-A1D8-E751C53723ED}" type="presOf" srcId="{AA67ACF2-14CD-4741-9159-A613699778B3}" destId="{6EE2ED31-0B58-4C83-8A07-A357DF535920}" srcOrd="0" destOrd="0" presId="urn:diagrams.loki3.com/VaryingWidthList"/>
    <dgm:cxn modelId="{370C06BA-4F20-4E3F-952A-FCE063658003}" type="presOf" srcId="{BE392376-E6B3-4CA1-B223-9493C4A91E51}" destId="{AFADD931-5E3D-4DB2-83DF-03C5281759DB}" srcOrd="0" destOrd="0" presId="urn:diagrams.loki3.com/VaryingWidthList"/>
    <dgm:cxn modelId="{77418242-9154-4E07-8CBD-4DE80D8B8FA6}" srcId="{DBFEE600-5558-4FD9-8A38-25153A63E155}" destId="{AA67ACF2-14CD-4741-9159-A613699778B3}" srcOrd="0" destOrd="0" parTransId="{B166AE22-8CBB-4C39-B46D-8D0C88EC7FC5}" sibTransId="{D64AC885-47FE-4868-9B63-C41CE63AF4E2}"/>
    <dgm:cxn modelId="{5706EC69-43DB-4EA7-BFA9-645BC53A2E88}" srcId="{DBFEE600-5558-4FD9-8A38-25153A63E155}" destId="{67E8EB02-5972-4AD3-AF7E-682D5BD27E49}" srcOrd="1" destOrd="0" parTransId="{19E54471-C7B5-41CE-B272-9BCE8D965A68}" sibTransId="{C09667FE-57F7-4C50-85A3-1FABF26FCBB3}"/>
    <dgm:cxn modelId="{9488C967-C220-4BBE-AA12-D32C9D14EE60}" type="presOf" srcId="{67E8EB02-5972-4AD3-AF7E-682D5BD27E49}" destId="{FF474364-DC49-4A08-9F4F-AC91F300A70C}" srcOrd="0" destOrd="0" presId="urn:diagrams.loki3.com/VaryingWidthList"/>
    <dgm:cxn modelId="{2EC95CFC-68A9-4F07-951C-711D554353CA}" type="presParOf" srcId="{13882221-8A35-4146-B6C5-DE3A8DC6A152}" destId="{6EE2ED31-0B58-4C83-8A07-A357DF535920}" srcOrd="0" destOrd="0" presId="urn:diagrams.loki3.com/VaryingWidthList"/>
    <dgm:cxn modelId="{BBCDDFF0-3306-4761-80A7-0E0638531C59}" type="presParOf" srcId="{13882221-8A35-4146-B6C5-DE3A8DC6A152}" destId="{23727FCA-E7B4-4797-8D3A-6339FA967CA5}" srcOrd="1" destOrd="0" presId="urn:diagrams.loki3.com/VaryingWidthList"/>
    <dgm:cxn modelId="{8BDB7D54-25FF-4641-91D8-AC641C5F53F3}" type="presParOf" srcId="{13882221-8A35-4146-B6C5-DE3A8DC6A152}" destId="{FF474364-DC49-4A08-9F4F-AC91F300A70C}" srcOrd="2" destOrd="0" presId="urn:diagrams.loki3.com/VaryingWidthList"/>
    <dgm:cxn modelId="{BA3CA102-15D7-4DBE-9297-2BCE5E2B706C}" type="presParOf" srcId="{13882221-8A35-4146-B6C5-DE3A8DC6A152}" destId="{49E2A488-B34A-484C-9FA9-44432FA14872}" srcOrd="3" destOrd="0" presId="urn:diagrams.loki3.com/VaryingWidthList"/>
    <dgm:cxn modelId="{323E4E51-DA19-42CD-9536-6B6BA6560265}" type="presParOf" srcId="{13882221-8A35-4146-B6C5-DE3A8DC6A152}" destId="{AFADD931-5E3D-4DB2-83DF-03C5281759DB}"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23565-15F5-4299-BEAB-C08C00296250}">
      <dsp:nvSpPr>
        <dsp:cNvPr id="0" name=""/>
        <dsp:cNvSpPr/>
      </dsp:nvSpPr>
      <dsp:spPr>
        <a:xfrm>
          <a:off x="0" y="879726"/>
          <a:ext cx="3139752" cy="1255900"/>
        </a:xfrm>
        <a:prstGeom prst="leftRightRibb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3F1C6-32D7-46AB-A135-5FE4E6D8D8B4}">
      <dsp:nvSpPr>
        <dsp:cNvPr id="0" name=""/>
        <dsp:cNvSpPr/>
      </dsp:nvSpPr>
      <dsp:spPr>
        <a:xfrm>
          <a:off x="276795" y="1108013"/>
          <a:ext cx="1036118" cy="6153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lvl="0" algn="ctr" defTabSz="622300">
            <a:lnSpc>
              <a:spcPct val="90000"/>
            </a:lnSpc>
            <a:spcBef>
              <a:spcPct val="0"/>
            </a:spcBef>
            <a:spcAft>
              <a:spcPct val="35000"/>
            </a:spcAft>
          </a:pPr>
          <a:r>
            <a:rPr lang="en-US" sz="1400" kern="1200" dirty="0" smtClean="0"/>
            <a:t>Electrode Pair management</a:t>
          </a:r>
          <a:endParaRPr lang="en-US" sz="1400" kern="1200" dirty="0"/>
        </a:p>
      </dsp:txBody>
      <dsp:txXfrm>
        <a:off x="276795" y="1108013"/>
        <a:ext cx="1036118" cy="615391"/>
      </dsp:txXfrm>
    </dsp:sp>
    <dsp:sp modelId="{02698A5A-BD42-4440-A835-911A559FD443}">
      <dsp:nvSpPr>
        <dsp:cNvPr id="0" name=""/>
        <dsp:cNvSpPr/>
      </dsp:nvSpPr>
      <dsp:spPr>
        <a:xfrm>
          <a:off x="1615574" y="1294379"/>
          <a:ext cx="1224503" cy="6153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0452" rIns="0" bIns="64770" numCol="1" spcCol="1270" anchor="ctr" anchorCtr="0">
          <a:noAutofit/>
        </a:bodyPr>
        <a:lstStyle/>
        <a:p>
          <a:pPr lvl="0" algn="ctr" defTabSz="755650">
            <a:lnSpc>
              <a:spcPct val="90000"/>
            </a:lnSpc>
            <a:spcBef>
              <a:spcPct val="0"/>
            </a:spcBef>
            <a:spcAft>
              <a:spcPct val="35000"/>
            </a:spcAft>
          </a:pPr>
          <a:r>
            <a:rPr lang="en-US" sz="1700" kern="1200" dirty="0" smtClean="0"/>
            <a:t>Source or Sink </a:t>
          </a:r>
          <a:endParaRPr lang="en-US" sz="1700" kern="1200" dirty="0"/>
        </a:p>
      </dsp:txBody>
      <dsp:txXfrm>
        <a:off x="1615574" y="1294379"/>
        <a:ext cx="1224503" cy="615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D6BDE-C686-4EEF-8800-2567B75215B5}">
      <dsp:nvSpPr>
        <dsp:cNvPr id="0" name=""/>
        <dsp:cNvSpPr/>
      </dsp:nvSpPr>
      <dsp:spPr>
        <a:xfrm>
          <a:off x="3234276" y="869814"/>
          <a:ext cx="4680858" cy="2663377"/>
        </a:xfrm>
        <a:prstGeom prst="quadArrow">
          <a:avLst>
            <a:gd name="adj1" fmla="val 2000"/>
            <a:gd name="adj2" fmla="val 4000"/>
            <a:gd name="adj3" fmla="val 5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2FF6CBB0-5E2B-4E40-A75B-6E6D46CFA1EA}">
      <dsp:nvSpPr>
        <dsp:cNvPr id="0" name=""/>
        <dsp:cNvSpPr/>
      </dsp:nvSpPr>
      <dsp:spPr>
        <a:xfrm>
          <a:off x="128471" y="129565"/>
          <a:ext cx="5298843" cy="1836984"/>
        </a:xfrm>
        <a:prstGeom prst="round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kern="1200" dirty="0"/>
        </a:p>
      </dsp:txBody>
      <dsp:txXfrm>
        <a:off x="218145" y="219239"/>
        <a:ext cx="5119495" cy="1657636"/>
      </dsp:txXfrm>
    </dsp:sp>
    <dsp:sp modelId="{1FC203A2-959C-4C75-BAB0-4D85A40D83BF}">
      <dsp:nvSpPr>
        <dsp:cNvPr id="0" name=""/>
        <dsp:cNvSpPr/>
      </dsp:nvSpPr>
      <dsp:spPr>
        <a:xfrm>
          <a:off x="5854916" y="0"/>
          <a:ext cx="5753396" cy="2054498"/>
        </a:xfrm>
        <a:prstGeom prst="roundRect">
          <a:avLst/>
        </a:prstGeom>
        <a:solidFill>
          <a:schemeClr val="accent6">
            <a:lumMod val="40000"/>
            <a:lumOff val="60000"/>
          </a:schemeClr>
        </a:solidFill>
        <a:ln w="127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lvl="0" algn="ctr" defTabSz="2844800">
            <a:lnSpc>
              <a:spcPct val="90000"/>
            </a:lnSpc>
            <a:spcBef>
              <a:spcPct val="0"/>
            </a:spcBef>
            <a:spcAft>
              <a:spcPct val="35000"/>
            </a:spcAft>
          </a:pPr>
          <a:endParaRPr lang="en-US" sz="6400" kern="1200" dirty="0"/>
        </a:p>
      </dsp:txBody>
      <dsp:txXfrm>
        <a:off x="5955208" y="100292"/>
        <a:ext cx="5552812" cy="1853914"/>
      </dsp:txXfrm>
    </dsp:sp>
    <dsp:sp modelId="{D322781E-1231-4C8B-A94E-A11767128977}">
      <dsp:nvSpPr>
        <dsp:cNvPr id="0" name=""/>
        <dsp:cNvSpPr/>
      </dsp:nvSpPr>
      <dsp:spPr>
        <a:xfrm>
          <a:off x="117540" y="2363391"/>
          <a:ext cx="5280945" cy="2831430"/>
        </a:xfrm>
        <a:prstGeom prst="roundRect">
          <a:avLst/>
        </a:prstGeom>
        <a:solidFill>
          <a:srgbClr val="ABEF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lvl="0" algn="ctr" defTabSz="2844800">
            <a:lnSpc>
              <a:spcPct val="90000"/>
            </a:lnSpc>
            <a:spcBef>
              <a:spcPct val="0"/>
            </a:spcBef>
            <a:spcAft>
              <a:spcPct val="35000"/>
            </a:spcAft>
          </a:pPr>
          <a:endParaRPr lang="en-US" sz="6400" kern="1200" dirty="0"/>
        </a:p>
      </dsp:txBody>
      <dsp:txXfrm>
        <a:off x="255759" y="2501610"/>
        <a:ext cx="5004507" cy="2554992"/>
      </dsp:txXfrm>
    </dsp:sp>
    <dsp:sp modelId="{331D12AA-89F2-41E5-84E4-34D92804CACC}">
      <dsp:nvSpPr>
        <dsp:cNvPr id="0" name=""/>
        <dsp:cNvSpPr/>
      </dsp:nvSpPr>
      <dsp:spPr>
        <a:xfrm>
          <a:off x="5680146" y="2393045"/>
          <a:ext cx="5928249" cy="2579079"/>
        </a:xfrm>
        <a:prstGeom prst="roundRect">
          <a:avLst/>
        </a:prstGeom>
        <a:solidFill>
          <a:srgbClr val="89E0FF"/>
        </a:solidFill>
        <a:ln w="12700"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lvl="0" algn="ctr" defTabSz="2844800">
            <a:lnSpc>
              <a:spcPct val="90000"/>
            </a:lnSpc>
            <a:spcBef>
              <a:spcPct val="0"/>
            </a:spcBef>
            <a:spcAft>
              <a:spcPct val="35000"/>
            </a:spcAft>
          </a:pPr>
          <a:endParaRPr lang="en-US" sz="6400" kern="1200" dirty="0"/>
        </a:p>
      </dsp:txBody>
      <dsp:txXfrm>
        <a:off x="5806046" y="2518945"/>
        <a:ext cx="5676449" cy="2327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2ED31-0B58-4C83-8A07-A357DF535920}">
      <dsp:nvSpPr>
        <dsp:cNvPr id="0" name=""/>
        <dsp:cNvSpPr/>
      </dsp:nvSpPr>
      <dsp:spPr>
        <a:xfrm>
          <a:off x="238988" y="4808"/>
          <a:ext cx="3496802" cy="138696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t>Dimensions:(142.24*83.820)mm</a:t>
          </a:r>
        </a:p>
        <a:p>
          <a:pPr lvl="0" algn="l" defTabSz="889000">
            <a:lnSpc>
              <a:spcPct val="90000"/>
            </a:lnSpc>
            <a:spcBef>
              <a:spcPct val="0"/>
            </a:spcBef>
            <a:spcAft>
              <a:spcPct val="35000"/>
            </a:spcAft>
          </a:pPr>
          <a:r>
            <a:rPr lang="en-US" sz="2000" kern="1200" dirty="0" smtClean="0"/>
            <a:t>Number of  Channels: 4</a:t>
          </a:r>
        </a:p>
        <a:p>
          <a:pPr lvl="0" algn="l" defTabSz="889000">
            <a:lnSpc>
              <a:spcPct val="90000"/>
            </a:lnSpc>
            <a:spcBef>
              <a:spcPct val="0"/>
            </a:spcBef>
            <a:spcAft>
              <a:spcPct val="35000"/>
            </a:spcAft>
          </a:pPr>
          <a:r>
            <a:rPr lang="en-US" sz="2000" kern="1200" dirty="0" smtClean="0"/>
            <a:t>Layers: 2</a:t>
          </a:r>
          <a:endParaRPr lang="en-US" sz="2000" kern="1200" dirty="0"/>
        </a:p>
      </dsp:txBody>
      <dsp:txXfrm>
        <a:off x="238988" y="4808"/>
        <a:ext cx="3496802" cy="1386968"/>
      </dsp:txXfrm>
    </dsp:sp>
    <dsp:sp modelId="{FF474364-DC49-4A08-9F4F-AC91F300A70C}">
      <dsp:nvSpPr>
        <dsp:cNvPr id="0" name=""/>
        <dsp:cNvSpPr/>
      </dsp:nvSpPr>
      <dsp:spPr>
        <a:xfrm>
          <a:off x="0" y="1509393"/>
          <a:ext cx="3974780" cy="1754209"/>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t>GND Layer : Both Side</a:t>
          </a:r>
        </a:p>
        <a:p>
          <a:pPr lvl="0" algn="l" defTabSz="889000">
            <a:lnSpc>
              <a:spcPct val="90000"/>
            </a:lnSpc>
            <a:spcBef>
              <a:spcPct val="0"/>
            </a:spcBef>
            <a:spcAft>
              <a:spcPct val="35000"/>
            </a:spcAft>
          </a:pPr>
          <a:r>
            <a:rPr lang="en-US" sz="2000" kern="1200" dirty="0" smtClean="0"/>
            <a:t>Electrode Connector Type: 50 ohm BNC</a:t>
          </a:r>
        </a:p>
        <a:p>
          <a:pPr lvl="0" algn="l" defTabSz="889000">
            <a:lnSpc>
              <a:spcPct val="90000"/>
            </a:lnSpc>
            <a:spcBef>
              <a:spcPct val="0"/>
            </a:spcBef>
            <a:spcAft>
              <a:spcPct val="35000"/>
            </a:spcAft>
          </a:pPr>
          <a:r>
            <a:rPr lang="en-US" sz="2000" kern="1200" dirty="0" smtClean="0"/>
            <a:t>Board Connector Pins: 32</a:t>
          </a:r>
        </a:p>
        <a:p>
          <a:pPr lvl="0" algn="l" defTabSz="889000">
            <a:lnSpc>
              <a:spcPct val="90000"/>
            </a:lnSpc>
            <a:spcBef>
              <a:spcPct val="0"/>
            </a:spcBef>
            <a:spcAft>
              <a:spcPct val="35000"/>
            </a:spcAft>
          </a:pPr>
          <a:endParaRPr lang="en-US" sz="2000" kern="1200" dirty="0"/>
        </a:p>
      </dsp:txBody>
      <dsp:txXfrm>
        <a:off x="0" y="1509393"/>
        <a:ext cx="3974780" cy="1754209"/>
      </dsp:txXfrm>
    </dsp:sp>
    <dsp:sp modelId="{AFADD931-5E3D-4DB2-83DF-03C5281759DB}">
      <dsp:nvSpPr>
        <dsp:cNvPr id="0" name=""/>
        <dsp:cNvSpPr/>
      </dsp:nvSpPr>
      <dsp:spPr>
        <a:xfrm>
          <a:off x="0" y="3284683"/>
          <a:ext cx="3974780" cy="138696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just" defTabSz="889000">
            <a:lnSpc>
              <a:spcPct val="90000"/>
            </a:lnSpc>
            <a:spcBef>
              <a:spcPct val="0"/>
            </a:spcBef>
            <a:spcAft>
              <a:spcPct val="35000"/>
            </a:spcAft>
          </a:pPr>
          <a:r>
            <a:rPr lang="en-US" sz="2000" kern="1200" dirty="0" smtClean="0"/>
            <a:t>Track Width: 0.254 mm (Default)</a:t>
          </a:r>
        </a:p>
        <a:p>
          <a:pPr lvl="0" algn="just" defTabSz="889000">
            <a:lnSpc>
              <a:spcPct val="90000"/>
            </a:lnSpc>
            <a:spcBef>
              <a:spcPct val="0"/>
            </a:spcBef>
            <a:spcAft>
              <a:spcPct val="35000"/>
            </a:spcAft>
          </a:pPr>
          <a:r>
            <a:rPr lang="en-US" sz="2000" kern="1200" dirty="0" smtClean="0"/>
            <a:t>                        0.4mm (Power Lines)</a:t>
          </a:r>
        </a:p>
        <a:p>
          <a:pPr lvl="0" algn="just" defTabSz="889000">
            <a:lnSpc>
              <a:spcPct val="90000"/>
            </a:lnSpc>
            <a:spcBef>
              <a:spcPct val="0"/>
            </a:spcBef>
            <a:spcAft>
              <a:spcPct val="35000"/>
            </a:spcAft>
          </a:pPr>
          <a:r>
            <a:rPr lang="en-US" sz="2000" kern="1200" dirty="0" smtClean="0"/>
            <a:t>                     1.0 mm (High Power Line) </a:t>
          </a:r>
        </a:p>
      </dsp:txBody>
      <dsp:txXfrm>
        <a:off x="0" y="3284683"/>
        <a:ext cx="3974780" cy="138696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Kopfzeilenplatzhalter 1"/>
          <p:cNvSpPr txBox="1">
            <a:spLocks noGrp="1"/>
          </p:cNvSpPr>
          <p:nvPr>
            <p:ph type="hdr" sz="quarter"/>
          </p:nvPr>
        </p:nvSpPr>
        <p:spPr>
          <a:xfrm>
            <a:off x="0" y="0"/>
            <a:ext cx="3169923" cy="480060"/>
          </a:xfrm>
          <a:prstGeom prst="rect">
            <a:avLst/>
          </a:prstGeom>
          <a:noFill/>
          <a:ln>
            <a:noFill/>
          </a:ln>
        </p:spPr>
        <p:txBody>
          <a:bodyPr vert="horz" wrap="square" lIns="96661" tIns="48335" rIns="96661" bIns="48335" anchor="t" anchorCtr="0" compatLnSpc="1">
            <a:noAutofit/>
          </a:bodyPr>
          <a:lstStyle>
            <a:lvl1pPr marL="0" marR="0" lvl="0" indent="0" algn="l" defTabSz="914317" rtl="0" fontAlgn="auto" hangingPunct="1">
              <a:lnSpc>
                <a:spcPct val="100000"/>
              </a:lnSpc>
              <a:spcBef>
                <a:spcPts val="0"/>
              </a:spcBef>
              <a:spcAft>
                <a:spcPts val="0"/>
              </a:spcAft>
              <a:buNone/>
              <a:tabLst/>
              <a:defRPr lang="en-US" sz="1300" b="0" i="0" u="none" strike="noStrike" kern="1200" cap="none" spc="0" baseline="0">
                <a:solidFill>
                  <a:srgbClr val="000000"/>
                </a:solidFill>
                <a:uFillTx/>
                <a:latin typeface="Calibri"/>
              </a:defRPr>
            </a:lvl1pPr>
          </a:lstStyle>
          <a:p>
            <a:pPr lvl="0"/>
            <a:endParaRPr lang="en-US"/>
          </a:p>
        </p:txBody>
      </p:sp>
      <p:sp>
        <p:nvSpPr>
          <p:cNvPr id="3" name="Datumsplatzhalter 2"/>
          <p:cNvSpPr txBox="1">
            <a:spLocks noGrp="1"/>
          </p:cNvSpPr>
          <p:nvPr>
            <p:ph type="dt" idx="1"/>
          </p:nvPr>
        </p:nvSpPr>
        <p:spPr>
          <a:xfrm>
            <a:off x="4143585" y="0"/>
            <a:ext cx="3169923" cy="480060"/>
          </a:xfrm>
          <a:prstGeom prst="rect">
            <a:avLst/>
          </a:prstGeom>
          <a:noFill/>
          <a:ln>
            <a:noFill/>
          </a:ln>
        </p:spPr>
        <p:txBody>
          <a:bodyPr vert="horz" wrap="square" lIns="96661" tIns="48335" rIns="96661" bIns="48335" anchor="t" anchorCtr="0" compatLnSpc="1">
            <a:noAutofit/>
          </a:bodyPr>
          <a:lstStyle>
            <a:lvl1pPr marL="0" marR="0" lvl="0" indent="0" algn="r" defTabSz="914317" rtl="0" fontAlgn="auto" hangingPunct="1">
              <a:lnSpc>
                <a:spcPct val="100000"/>
              </a:lnSpc>
              <a:spcBef>
                <a:spcPts val="0"/>
              </a:spcBef>
              <a:spcAft>
                <a:spcPts val="0"/>
              </a:spcAft>
              <a:buNone/>
              <a:tabLst/>
              <a:defRPr lang="en-US" sz="1300" b="0" i="0" u="none" strike="noStrike" kern="1200" cap="none" spc="0" baseline="0">
                <a:solidFill>
                  <a:srgbClr val="000000"/>
                </a:solidFill>
                <a:uFillTx/>
                <a:latin typeface="Calibri"/>
              </a:defRPr>
            </a:lvl1pPr>
          </a:lstStyle>
          <a:p>
            <a:pPr lvl="0"/>
            <a:fld id="{45D0609C-865C-4286-B59B-957FA4A948D5}" type="datetime1">
              <a:rPr lang="en-US"/>
              <a:pPr lvl="0"/>
              <a:t>7/21/2022</a:t>
            </a:fld>
            <a:endParaRPr lang="en-US"/>
          </a:p>
        </p:txBody>
      </p:sp>
      <p:sp>
        <p:nvSpPr>
          <p:cNvPr id="4" name="Folienbildplatzhalter 3"/>
          <p:cNvSpPr>
            <a:spLocks noGrp="1" noRot="1" noChangeAspect="1"/>
          </p:cNvSpPr>
          <p:nvPr>
            <p:ph type="sldImg" idx="2"/>
          </p:nvPr>
        </p:nvSpPr>
        <p:spPr>
          <a:xfrm>
            <a:off x="457200" y="720720"/>
            <a:ext cx="6400800" cy="3600450"/>
          </a:xfrm>
          <a:prstGeom prst="rect">
            <a:avLst/>
          </a:prstGeom>
          <a:noFill/>
          <a:ln w="12701">
            <a:solidFill>
              <a:srgbClr val="000000"/>
            </a:solidFill>
            <a:prstDash val="solid"/>
          </a:ln>
        </p:spPr>
      </p:sp>
      <p:sp>
        <p:nvSpPr>
          <p:cNvPr id="5" name="Notizenplatzhalter 4"/>
          <p:cNvSpPr txBox="1">
            <a:spLocks noGrp="1"/>
          </p:cNvSpPr>
          <p:nvPr>
            <p:ph type="body" sz="quarter" idx="3"/>
          </p:nvPr>
        </p:nvSpPr>
        <p:spPr>
          <a:xfrm>
            <a:off x="731520" y="4560570"/>
            <a:ext cx="5852160" cy="4320540"/>
          </a:xfrm>
          <a:prstGeom prst="rect">
            <a:avLst/>
          </a:prstGeom>
          <a:noFill/>
          <a:ln>
            <a:noFill/>
          </a:ln>
        </p:spPr>
        <p:txBody>
          <a:bodyPr vert="horz" wrap="square" lIns="96661" tIns="48335" rIns="96661" bIns="48335" anchor="t" anchorCtr="0" compatLnSpc="1">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txBox="1">
            <a:spLocks noGrp="1"/>
          </p:cNvSpPr>
          <p:nvPr>
            <p:ph type="ftr" sz="quarter" idx="4"/>
          </p:nvPr>
        </p:nvSpPr>
        <p:spPr>
          <a:xfrm>
            <a:off x="0" y="9119475"/>
            <a:ext cx="3169923" cy="480060"/>
          </a:xfrm>
          <a:prstGeom prst="rect">
            <a:avLst/>
          </a:prstGeom>
          <a:noFill/>
          <a:ln>
            <a:noFill/>
          </a:ln>
        </p:spPr>
        <p:txBody>
          <a:bodyPr vert="horz" wrap="square" lIns="96661" tIns="48335" rIns="96661" bIns="48335" anchor="b" anchorCtr="0" compatLnSpc="1">
            <a:noAutofit/>
          </a:bodyPr>
          <a:lstStyle>
            <a:lvl1pPr marL="0" marR="0" lvl="0" indent="0" algn="l" defTabSz="914317" rtl="0" fontAlgn="auto" hangingPunct="1">
              <a:lnSpc>
                <a:spcPct val="100000"/>
              </a:lnSpc>
              <a:spcBef>
                <a:spcPts val="0"/>
              </a:spcBef>
              <a:spcAft>
                <a:spcPts val="0"/>
              </a:spcAft>
              <a:buNone/>
              <a:tabLst/>
              <a:defRPr lang="en-US" sz="1300" b="0" i="0" u="none" strike="noStrike" kern="1200" cap="none" spc="0" baseline="0">
                <a:solidFill>
                  <a:srgbClr val="000000"/>
                </a:solidFill>
                <a:uFillTx/>
                <a:latin typeface="Calibri"/>
              </a:defRPr>
            </a:lvl1pPr>
          </a:lstStyle>
          <a:p>
            <a:pPr lvl="0"/>
            <a:endParaRPr lang="en-US"/>
          </a:p>
        </p:txBody>
      </p:sp>
      <p:sp>
        <p:nvSpPr>
          <p:cNvPr id="7" name="Foliennummernplatzhalter 6"/>
          <p:cNvSpPr txBox="1">
            <a:spLocks noGrp="1"/>
          </p:cNvSpPr>
          <p:nvPr>
            <p:ph type="sldNum" sz="quarter" idx="5"/>
          </p:nvPr>
        </p:nvSpPr>
        <p:spPr>
          <a:xfrm>
            <a:off x="4143585" y="9119475"/>
            <a:ext cx="3169923" cy="480060"/>
          </a:xfrm>
          <a:prstGeom prst="rect">
            <a:avLst/>
          </a:prstGeom>
          <a:noFill/>
          <a:ln>
            <a:noFill/>
          </a:ln>
        </p:spPr>
        <p:txBody>
          <a:bodyPr vert="horz" wrap="square" lIns="96661" tIns="48335" rIns="96661" bIns="48335" anchor="b" anchorCtr="0" compatLnSpc="1">
            <a:noAutofit/>
          </a:bodyPr>
          <a:lstStyle>
            <a:lvl1pPr marL="0" marR="0" lvl="0" indent="0" algn="r" defTabSz="914317" rtl="0" fontAlgn="auto" hangingPunct="1">
              <a:lnSpc>
                <a:spcPct val="100000"/>
              </a:lnSpc>
              <a:spcBef>
                <a:spcPts val="0"/>
              </a:spcBef>
              <a:spcAft>
                <a:spcPts val="0"/>
              </a:spcAft>
              <a:buNone/>
              <a:tabLst/>
              <a:defRPr lang="en-US" sz="1300" b="0" i="0" u="none" strike="noStrike" kern="1200" cap="none" spc="0" baseline="0">
                <a:solidFill>
                  <a:srgbClr val="000000"/>
                </a:solidFill>
                <a:uFillTx/>
                <a:latin typeface="Calibri"/>
              </a:defRPr>
            </a:lvl1pPr>
          </a:lstStyle>
          <a:p>
            <a:pPr lvl="0"/>
            <a:fld id="{0AD091A6-D237-44BF-9529-299904CC1EF8}" type="slidenum">
              <a:t>‹#›</a:t>
            </a:fld>
            <a:endParaRPr lang="en-US"/>
          </a:p>
        </p:txBody>
      </p:sp>
    </p:spTree>
    <p:extLst>
      <p:ext uri="{BB962C8B-B14F-4D97-AF65-F5344CB8AC3E}">
        <p14:creationId xmlns:p14="http://schemas.microsoft.com/office/powerpoint/2010/main" val="1292802564"/>
      </p:ext>
    </p:extLst>
  </p:cSld>
  <p:clrMap bg1="lt1" tx1="dk1" bg2="lt2" tx2="dk2" accent1="accent1" accent2="accent2" accent3="accent3" accent4="accent4" accent5="accent5" accent6="accent6" hlink="hlink" folHlink="folHlink"/>
  <p:notesStyle>
    <a:lvl1pPr marL="0" marR="0" lvl="0" indent="0" algn="l" defTabSz="914317"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vl2pPr marL="457163" marR="0" lvl="1" indent="0" algn="l" defTabSz="914317"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2pPr>
    <a:lvl3pPr marL="914317" marR="0" lvl="2" indent="0" algn="l" defTabSz="914317"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3pPr>
    <a:lvl4pPr marL="1371481" marR="0" lvl="3" indent="0" algn="l" defTabSz="914317"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4pPr>
    <a:lvl5pPr marL="1828644" marR="0" lvl="4" indent="0" algn="l" defTabSz="914317"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txBox="1">
            <a:spLocks noGrp="1"/>
          </p:cNvSpPr>
          <p:nvPr>
            <p:ph type="body" sz="quarter" idx="1"/>
          </p:nvPr>
        </p:nvSpPr>
        <p:spPr/>
        <p:txBody>
          <a:bodyPr/>
          <a:lstStyle/>
          <a:p>
            <a:endParaRPr lang="en-GB"/>
          </a:p>
        </p:txBody>
      </p:sp>
      <p:sp>
        <p:nvSpPr>
          <p:cNvPr id="4" name="Slide Number Placeholder 3"/>
          <p:cNvSpPr txBox="1"/>
          <p:nvPr/>
        </p:nvSpPr>
        <p:spPr>
          <a:xfrm>
            <a:off x="4143585" y="9119475"/>
            <a:ext cx="3169923" cy="480060"/>
          </a:xfrm>
          <a:prstGeom prst="rect">
            <a:avLst/>
          </a:prstGeom>
          <a:noFill/>
          <a:ln cap="flat">
            <a:noFill/>
          </a:ln>
        </p:spPr>
        <p:txBody>
          <a:bodyPr vert="horz" wrap="square" lIns="96661" tIns="48335" rIns="96661" bIns="48335" anchor="b" anchorCtr="0" compatLnSpc="1">
            <a:noAutofit/>
          </a:bodyPr>
          <a:lstStyle/>
          <a:p>
            <a:pPr marL="0" marR="0" lvl="0" indent="0" algn="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423E7A5-3919-487B-BE5B-89A697A78DBC}" type="slidenum">
              <a:t>11</a:t>
            </a:fld>
            <a:endParaRPr lang="en-US" sz="13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sp>
        <p:nvSpPr>
          <p:cNvPr id="2" name="Rechteck 3"/>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3" name="Gerader Verbinder 18"/>
          <p:cNvCxnSpPr/>
          <p:nvPr/>
        </p:nvCxnSpPr>
        <p:spPr>
          <a:xfrm>
            <a:off x="4618040" y="3429000"/>
            <a:ext cx="0" cy="1701798"/>
          </a:xfrm>
          <a:prstGeom prst="straightConnector1">
            <a:avLst/>
          </a:prstGeom>
          <a:noFill/>
          <a:ln w="12701" cap="flat">
            <a:solidFill>
              <a:srgbClr val="00C1D4"/>
            </a:solidFill>
            <a:prstDash val="solid"/>
            <a:miter/>
          </a:ln>
        </p:spPr>
      </p:cxnSp>
      <p:cxnSp>
        <p:nvCxnSpPr>
          <p:cNvPr id="4" name="Gerader Verbinder 25"/>
          <p:cNvCxnSpPr/>
          <p:nvPr/>
        </p:nvCxnSpPr>
        <p:spPr>
          <a:xfrm>
            <a:off x="3143250" y="5130798"/>
            <a:ext cx="2949570" cy="0"/>
          </a:xfrm>
          <a:prstGeom prst="straightConnector1">
            <a:avLst/>
          </a:prstGeom>
          <a:noFill/>
          <a:ln w="12701" cap="flat">
            <a:solidFill>
              <a:srgbClr val="00C1D4"/>
            </a:solidFill>
            <a:prstDash val="solid"/>
            <a:miter/>
          </a:ln>
        </p:spPr>
      </p:cxnSp>
      <p:grpSp>
        <p:nvGrpSpPr>
          <p:cNvPr id="5" name="Gruppieren 11"/>
          <p:cNvGrpSpPr/>
          <p:nvPr/>
        </p:nvGrpSpPr>
        <p:grpSpPr>
          <a:xfrm>
            <a:off x="3143250" y="3422654"/>
            <a:ext cx="2949570" cy="854067"/>
            <a:chOff x="3143250" y="3422654"/>
            <a:chExt cx="2949570" cy="854067"/>
          </a:xfrm>
        </p:grpSpPr>
        <p:cxnSp>
          <p:nvCxnSpPr>
            <p:cNvPr id="6" name="Gerader Verbinder 28"/>
            <p:cNvCxnSpPr/>
            <p:nvPr/>
          </p:nvCxnSpPr>
          <p:spPr>
            <a:xfrm>
              <a:off x="3143250" y="3422654"/>
              <a:ext cx="1474790" cy="854067"/>
            </a:xfrm>
            <a:prstGeom prst="straightConnector1">
              <a:avLst/>
            </a:prstGeom>
            <a:noFill/>
            <a:ln w="12701" cap="flat">
              <a:solidFill>
                <a:srgbClr val="00C1D4"/>
              </a:solidFill>
              <a:prstDash val="solid"/>
              <a:miter/>
            </a:ln>
          </p:spPr>
        </p:cxnSp>
        <p:cxnSp>
          <p:nvCxnSpPr>
            <p:cNvPr id="7" name="Gerader Verbinder 32"/>
            <p:cNvCxnSpPr/>
            <p:nvPr/>
          </p:nvCxnSpPr>
          <p:spPr>
            <a:xfrm flipH="1">
              <a:off x="4618040" y="3422654"/>
              <a:ext cx="1474780" cy="854067"/>
            </a:xfrm>
            <a:prstGeom prst="straightConnector1">
              <a:avLst/>
            </a:prstGeom>
            <a:noFill/>
            <a:ln w="12701" cap="flat">
              <a:solidFill>
                <a:srgbClr val="00C1D4"/>
              </a:solidFill>
              <a:prstDash val="solid"/>
              <a:miter/>
            </a:ln>
          </p:spPr>
        </p:cxnSp>
      </p:grpSp>
      <p:cxnSp>
        <p:nvCxnSpPr>
          <p:cNvPr id="8" name="Gerader Verbinder 29"/>
          <p:cNvCxnSpPr/>
          <p:nvPr/>
        </p:nvCxnSpPr>
        <p:spPr>
          <a:xfrm>
            <a:off x="192088" y="3429000"/>
            <a:ext cx="11807820" cy="0"/>
          </a:xfrm>
          <a:prstGeom prst="straightConnector1">
            <a:avLst/>
          </a:prstGeom>
          <a:noFill/>
          <a:ln w="12701" cap="flat">
            <a:solidFill>
              <a:srgbClr val="00C1D4"/>
            </a:solidFill>
            <a:prstDash val="solid"/>
            <a:miter/>
          </a:ln>
        </p:spPr>
      </p:cxnSp>
      <p:cxnSp>
        <p:nvCxnSpPr>
          <p:cNvPr id="9" name="Gerader Verbinder 30"/>
          <p:cNvCxnSpPr/>
          <p:nvPr/>
        </p:nvCxnSpPr>
        <p:spPr>
          <a:xfrm>
            <a:off x="3143250" y="3429000"/>
            <a:ext cx="0" cy="2349495"/>
          </a:xfrm>
          <a:prstGeom prst="straightConnector1">
            <a:avLst/>
          </a:prstGeom>
          <a:noFill/>
          <a:ln w="12701" cap="flat">
            <a:solidFill>
              <a:srgbClr val="00C1D4"/>
            </a:solidFill>
            <a:prstDash val="solid"/>
            <a:miter/>
          </a:ln>
        </p:spPr>
      </p:cxnSp>
      <p:cxnSp>
        <p:nvCxnSpPr>
          <p:cNvPr id="10" name="Gerader Verbinder 34"/>
          <p:cNvCxnSpPr/>
          <p:nvPr/>
        </p:nvCxnSpPr>
        <p:spPr>
          <a:xfrm>
            <a:off x="192088" y="5778495"/>
            <a:ext cx="5900732" cy="0"/>
          </a:xfrm>
          <a:prstGeom prst="straightConnector1">
            <a:avLst/>
          </a:prstGeom>
          <a:noFill/>
          <a:ln w="12701" cap="flat">
            <a:solidFill>
              <a:srgbClr val="00C1D4"/>
            </a:solidFill>
            <a:prstDash val="solid"/>
            <a:miter/>
          </a:ln>
        </p:spPr>
      </p:cxnSp>
      <p:grpSp>
        <p:nvGrpSpPr>
          <p:cNvPr id="11" name="Gruppieren 20"/>
          <p:cNvGrpSpPr/>
          <p:nvPr/>
        </p:nvGrpSpPr>
        <p:grpSpPr>
          <a:xfrm>
            <a:off x="3143250" y="4276721"/>
            <a:ext cx="2949570" cy="854077"/>
            <a:chOff x="3143250" y="4276721"/>
            <a:chExt cx="2949570" cy="854077"/>
          </a:xfrm>
        </p:grpSpPr>
        <p:cxnSp>
          <p:nvCxnSpPr>
            <p:cNvPr id="12" name="Gerader Verbinder 42"/>
            <p:cNvCxnSpPr/>
            <p:nvPr/>
          </p:nvCxnSpPr>
          <p:spPr>
            <a:xfrm>
              <a:off x="3143250" y="4276721"/>
              <a:ext cx="1474790" cy="854077"/>
            </a:xfrm>
            <a:prstGeom prst="straightConnector1">
              <a:avLst/>
            </a:prstGeom>
            <a:noFill/>
            <a:ln w="12701" cap="flat">
              <a:solidFill>
                <a:srgbClr val="00C1D4"/>
              </a:solidFill>
              <a:prstDash val="solid"/>
              <a:miter/>
            </a:ln>
          </p:spPr>
        </p:cxnSp>
        <p:cxnSp>
          <p:nvCxnSpPr>
            <p:cNvPr id="13" name="Gerader Verbinder 43"/>
            <p:cNvCxnSpPr/>
            <p:nvPr/>
          </p:nvCxnSpPr>
          <p:spPr>
            <a:xfrm flipH="1">
              <a:off x="4618040" y="4276721"/>
              <a:ext cx="1474780" cy="854077"/>
            </a:xfrm>
            <a:prstGeom prst="straightConnector1">
              <a:avLst/>
            </a:prstGeom>
            <a:noFill/>
            <a:ln w="12701" cap="flat">
              <a:solidFill>
                <a:srgbClr val="00C1D4"/>
              </a:solidFill>
              <a:prstDash val="solid"/>
              <a:miter/>
            </a:ln>
          </p:spPr>
        </p:cxnSp>
      </p:grpSp>
      <p:cxnSp>
        <p:nvCxnSpPr>
          <p:cNvPr id="14" name="Gerader Verbinder 44"/>
          <p:cNvCxnSpPr/>
          <p:nvPr/>
        </p:nvCxnSpPr>
        <p:spPr>
          <a:xfrm>
            <a:off x="3143250" y="4276721"/>
            <a:ext cx="2949570" cy="0"/>
          </a:xfrm>
          <a:prstGeom prst="straightConnector1">
            <a:avLst/>
          </a:prstGeom>
          <a:noFill/>
          <a:ln w="12701" cap="flat">
            <a:solidFill>
              <a:srgbClr val="00C1D4"/>
            </a:solidFill>
            <a:prstDash val="solid"/>
            <a:miter/>
          </a:ln>
        </p:spPr>
      </p:cxnSp>
      <p:sp>
        <p:nvSpPr>
          <p:cNvPr id="15" name="Ellipse 38"/>
          <p:cNvSpPr/>
          <p:nvPr/>
        </p:nvSpPr>
        <p:spPr>
          <a:xfrm>
            <a:off x="4570408" y="5083177"/>
            <a:ext cx="95253" cy="968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6" name="Ellipse 45"/>
          <p:cNvSpPr/>
          <p:nvPr/>
        </p:nvSpPr>
        <p:spPr>
          <a:xfrm>
            <a:off x="4570408" y="4229099"/>
            <a:ext cx="95253" cy="9525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7" name="Ellipse 46"/>
          <p:cNvSpPr/>
          <p:nvPr/>
        </p:nvSpPr>
        <p:spPr>
          <a:xfrm>
            <a:off x="4570408" y="3381378"/>
            <a:ext cx="95253" cy="968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8" name="Gerader Verbinder 48"/>
          <p:cNvCxnSpPr/>
          <p:nvPr/>
        </p:nvCxnSpPr>
        <p:spPr>
          <a:xfrm>
            <a:off x="6092820" y="188915"/>
            <a:ext cx="0" cy="6480169"/>
          </a:xfrm>
          <a:prstGeom prst="straightConnector1">
            <a:avLst/>
          </a:prstGeom>
          <a:noFill/>
          <a:ln w="12701" cap="flat">
            <a:solidFill>
              <a:srgbClr val="00C1D4"/>
            </a:solidFill>
            <a:prstDash val="solid"/>
            <a:miter/>
          </a:ln>
        </p:spPr>
      </p:cxnSp>
      <p:pic>
        <p:nvPicPr>
          <p:cNvPr id="19" name="Grafik 29">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8494711" y="188915"/>
            <a:ext cx="3498851" cy="6480179"/>
          </a:xfrm>
          <a:prstGeom prst="rect">
            <a:avLst/>
          </a:prstGeom>
          <a:noFill/>
          <a:ln cap="flat">
            <a:noFill/>
          </a:ln>
        </p:spPr>
      </p:pic>
      <p:pic>
        <p:nvPicPr>
          <p:cNvPr id="20" name="Grafik 30">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776289" y="3957642"/>
            <a:ext cx="1935163" cy="1360490"/>
          </a:xfrm>
          <a:prstGeom prst="rect">
            <a:avLst/>
          </a:prstGeom>
          <a:noFill/>
          <a:ln cap="flat">
            <a:noFill/>
          </a:ln>
        </p:spPr>
      </p:pic>
      <p:sp>
        <p:nvSpPr>
          <p:cNvPr id="21" name="Titel 1"/>
          <p:cNvSpPr txBox="1">
            <a:spLocks noGrp="1"/>
          </p:cNvSpPr>
          <p:nvPr>
            <p:ph type="title"/>
          </p:nvPr>
        </p:nvSpPr>
        <p:spPr>
          <a:xfrm>
            <a:off x="766760" y="618875"/>
            <a:ext cx="5118728" cy="2387598"/>
          </a:xfrm>
        </p:spPr>
        <p:txBody>
          <a:bodyPr/>
          <a:lstStyle>
            <a:lvl1pPr>
              <a:lnSpc>
                <a:spcPct val="93000"/>
              </a:lnSpc>
              <a:defRPr lang="en-US" sz="3800"/>
            </a:lvl1pPr>
          </a:lstStyle>
          <a:p>
            <a:pPr lvl="0"/>
            <a:r>
              <a:rPr lang="en-US"/>
              <a:t>Click to edit Master title style</a:t>
            </a:r>
            <a:endParaRPr lang="de-DE"/>
          </a:p>
        </p:txBody>
      </p:sp>
      <p:sp>
        <p:nvSpPr>
          <p:cNvPr id="22" name="Datumsplatzhalter 3"/>
          <p:cNvSpPr txBox="1">
            <a:spLocks noGrp="1"/>
          </p:cNvSpPr>
          <p:nvPr>
            <p:ph type="dt" sz="quarter" idx="7"/>
          </p:nvPr>
        </p:nvSpPr>
        <p:spPr>
          <a:xfrm>
            <a:off x="3287716" y="5268909"/>
            <a:ext cx="2660647" cy="365129"/>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000" b="0" i="0" u="none" strike="noStrike" kern="1200" cap="none" spc="0" baseline="0">
                <a:solidFill>
                  <a:srgbClr val="265D71"/>
                </a:solidFill>
                <a:uFillTx/>
                <a:latin typeface="Poppins Regular" pitchFamily="2"/>
              </a:defRPr>
            </a:lvl1pPr>
          </a:lstStyle>
          <a:p>
            <a:pPr lvl="0"/>
            <a:fld id="{16B456CC-D20E-4481-A416-27D8E765202C}" type="datetime1">
              <a:rPr lang="de-DE"/>
              <a:pPr lvl="0"/>
              <a:t>21.07.2022</a:t>
            </a:fld>
            <a:endParaRPr lang="de-DE"/>
          </a:p>
        </p:txBody>
      </p:sp>
      <p:pic>
        <p:nvPicPr>
          <p:cNvPr id="23" name="Grafik 23">
            <a:extLst>
              <a:ext uri="{FF2B5EF4-FFF2-40B4-BE49-F238E27FC236}">
                <a16:creationId xmlns:a16="http://schemas.microsoft.com/office/drawing/2014/main" id="{00000000-0000-0000-0000-000000000000}"/>
              </a:ext>
            </a:extLst>
          </p:cNvPr>
          <p:cNvPicPr>
            <a:picLocks noChangeAspect="1"/>
          </p:cNvPicPr>
          <p:nvPr/>
        </p:nvPicPr>
        <p:blipFill>
          <a:blip r:embed="rId4"/>
          <a:stretch>
            <a:fillRect/>
          </a:stretch>
        </p:blipFill>
        <p:spPr>
          <a:xfrm>
            <a:off x="738387" y="5856521"/>
            <a:ext cx="3078034" cy="816019"/>
          </a:xfrm>
          <a:prstGeom prst="rect">
            <a:avLst/>
          </a:prstGeom>
          <a:noFill/>
          <a:ln cap="flat">
            <a:noFill/>
          </a:ln>
        </p:spPr>
      </p:pic>
    </p:spTree>
    <p:extLst>
      <p:ext uri="{BB962C8B-B14F-4D97-AF65-F5344CB8AC3E}">
        <p14:creationId xmlns:p14="http://schemas.microsoft.com/office/powerpoint/2010/main" val="3890650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renner 4">
    <p:spTree>
      <p:nvGrpSpPr>
        <p:cNvPr id="1" name=""/>
        <p:cNvGrpSpPr/>
        <p:nvPr/>
      </p:nvGrpSpPr>
      <p:grpSpPr>
        <a:xfrm>
          <a:off x="0" y="0"/>
          <a:ext cx="0" cy="0"/>
          <a:chOff x="0" y="0"/>
          <a:chExt cx="0" cy="0"/>
        </a:xfrm>
      </p:grpSpPr>
      <p:sp>
        <p:nvSpPr>
          <p:cNvPr id="2" name="Textplatzhalter 12"/>
          <p:cNvSpPr txBox="1">
            <a:spLocks noGrp="1"/>
          </p:cNvSpPr>
          <p:nvPr>
            <p:ph type="body" sz="quarter" idx="4294967295"/>
          </p:nvPr>
        </p:nvSpPr>
        <p:spPr>
          <a:xfrm>
            <a:off x="532802" y="1162796"/>
            <a:ext cx="4989597" cy="2073603"/>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400"/>
              </a:spcBef>
              <a:spcAft>
                <a:spcPts val="0"/>
              </a:spcAft>
              <a:buSzPts val="1498"/>
              <a:buBlip>
                <a:blip r:embed="rId2"/>
              </a:buBlip>
              <a:tabLst/>
              <a:defRPr lang="de-DE" sz="15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400"/>
              </a:spcBef>
              <a:spcAft>
                <a:spcPts val="0"/>
              </a:spcAft>
              <a:buSzPts val="1200"/>
              <a:buBlip>
                <a:blip r:embed="rId3"/>
              </a:buBlip>
              <a:tabLst/>
              <a:defRPr lang="de-DE" sz="1500" b="0" i="0" u="none" strike="noStrike" kern="0" cap="none" spc="0" baseline="0">
                <a:solidFill>
                  <a:srgbClr val="265D71"/>
                </a:solidFill>
                <a:uFillTx/>
                <a:latin typeface="Poppins" pitchFamily="2"/>
                <a:cs typeface="Poppins" pitchFamily="2"/>
              </a:defRPr>
            </a:lvl2pPr>
            <a:lvl3pPr marR="0" lvl="2" fontAlgn="auto">
              <a:lnSpc>
                <a:spcPct val="100000"/>
              </a:lnSpc>
              <a:spcBef>
                <a:spcPts val="400"/>
              </a:spcBef>
              <a:spcAft>
                <a:spcPts val="0"/>
              </a:spcAft>
              <a:buSzPts val="1498"/>
              <a:buBlip>
                <a:blip r:embed="rId4"/>
              </a:buBlip>
              <a:tabLst/>
              <a:defRPr lang="de-DE" sz="150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3" name="Rechteck 2"/>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4" name="Gerader Verbinder 19"/>
          <p:cNvCxnSpPr/>
          <p:nvPr/>
        </p:nvCxnSpPr>
        <p:spPr>
          <a:xfrm>
            <a:off x="10844217" y="188915"/>
            <a:ext cx="0" cy="6480169"/>
          </a:xfrm>
          <a:prstGeom prst="straightConnector1">
            <a:avLst/>
          </a:prstGeom>
          <a:noFill/>
          <a:ln w="12701" cap="flat">
            <a:solidFill>
              <a:srgbClr val="00C1D4"/>
            </a:solidFill>
            <a:prstDash val="solid"/>
            <a:miter/>
          </a:ln>
        </p:spPr>
      </p:cxnSp>
      <p:cxnSp>
        <p:nvCxnSpPr>
          <p:cNvPr id="5" name="Gerader Verbinder 20"/>
          <p:cNvCxnSpPr/>
          <p:nvPr/>
        </p:nvCxnSpPr>
        <p:spPr>
          <a:xfrm>
            <a:off x="192088" y="3429000"/>
            <a:ext cx="11807820" cy="0"/>
          </a:xfrm>
          <a:prstGeom prst="straightConnector1">
            <a:avLst/>
          </a:prstGeom>
          <a:noFill/>
          <a:ln w="12701" cap="flat">
            <a:solidFill>
              <a:srgbClr val="00C1D4"/>
            </a:solidFill>
            <a:prstDash val="solid"/>
            <a:miter/>
          </a:ln>
        </p:spPr>
      </p:cxnSp>
      <p:cxnSp>
        <p:nvCxnSpPr>
          <p:cNvPr id="6" name="Gerader Verbinder 22"/>
          <p:cNvCxnSpPr/>
          <p:nvPr/>
        </p:nvCxnSpPr>
        <p:spPr>
          <a:xfrm>
            <a:off x="10844217" y="6092820"/>
            <a:ext cx="1155691" cy="0"/>
          </a:xfrm>
          <a:prstGeom prst="straightConnector1">
            <a:avLst/>
          </a:prstGeom>
          <a:noFill/>
          <a:ln w="12701" cap="flat">
            <a:solidFill>
              <a:srgbClr val="00C1D4"/>
            </a:solidFill>
            <a:prstDash val="solid"/>
            <a:miter/>
          </a:ln>
        </p:spPr>
      </p:cxnSp>
      <p:pic>
        <p:nvPicPr>
          <p:cNvPr id="7" name="Grafik 13">
            <a:extLst>
              <a:ext uri="{FF2B5EF4-FFF2-40B4-BE49-F238E27FC236}">
                <a16:creationId xmlns:a16="http://schemas.microsoft.com/office/drawing/2014/main" id="{00000000-0000-0000-0000-000000000000}"/>
              </a:ext>
            </a:extLst>
          </p:cNvPr>
          <p:cNvPicPr>
            <a:picLocks noChangeAspect="1"/>
          </p:cNvPicPr>
          <p:nvPr/>
        </p:nvPicPr>
        <p:blipFill>
          <a:blip r:embed="rId5"/>
          <a:srcRect/>
          <a:stretch>
            <a:fillRect/>
          </a:stretch>
        </p:blipFill>
        <p:spPr>
          <a:xfrm>
            <a:off x="11139485" y="469901"/>
            <a:ext cx="569908" cy="160340"/>
          </a:xfrm>
          <a:prstGeom prst="rect">
            <a:avLst/>
          </a:prstGeom>
          <a:noFill/>
          <a:ln cap="flat">
            <a:noFill/>
          </a:ln>
        </p:spPr>
      </p:pic>
      <p:cxnSp>
        <p:nvCxnSpPr>
          <p:cNvPr id="8" name="Gerader Verbinder 45"/>
          <p:cNvCxnSpPr/>
          <p:nvPr/>
        </p:nvCxnSpPr>
        <p:spPr>
          <a:xfrm>
            <a:off x="192088" y="5049838"/>
            <a:ext cx="11807820" cy="0"/>
          </a:xfrm>
          <a:prstGeom prst="straightConnector1">
            <a:avLst/>
          </a:prstGeom>
          <a:noFill/>
          <a:ln w="12701" cap="flat">
            <a:solidFill>
              <a:srgbClr val="00C1D4"/>
            </a:solidFill>
            <a:prstDash val="solid"/>
            <a:miter/>
          </a:ln>
        </p:spPr>
      </p:cxnSp>
      <p:sp>
        <p:nvSpPr>
          <p:cNvPr id="9" name="Ellipse 49"/>
          <p:cNvSpPr/>
          <p:nvPr/>
        </p:nvSpPr>
        <p:spPr>
          <a:xfrm>
            <a:off x="2782884" y="3343274"/>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0" name="Gerader Verbinder 56"/>
          <p:cNvCxnSpPr/>
          <p:nvPr/>
        </p:nvCxnSpPr>
        <p:spPr>
          <a:xfrm>
            <a:off x="5522911" y="3425827"/>
            <a:ext cx="0" cy="3243257"/>
          </a:xfrm>
          <a:prstGeom prst="straightConnector1">
            <a:avLst/>
          </a:prstGeom>
          <a:noFill/>
          <a:ln w="12701" cap="flat">
            <a:solidFill>
              <a:srgbClr val="00C1D4"/>
            </a:solidFill>
            <a:prstDash val="solid"/>
            <a:miter/>
          </a:ln>
        </p:spPr>
      </p:cxnSp>
      <p:sp>
        <p:nvSpPr>
          <p:cNvPr id="11" name="Ellipse 59"/>
          <p:cNvSpPr/>
          <p:nvPr/>
        </p:nvSpPr>
        <p:spPr>
          <a:xfrm>
            <a:off x="5440359" y="3341683"/>
            <a:ext cx="165104"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2" name="Ellipse 66"/>
          <p:cNvSpPr/>
          <p:nvPr/>
        </p:nvSpPr>
        <p:spPr>
          <a:xfrm>
            <a:off x="2782884" y="6591296"/>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3" name="Ellipse 68"/>
          <p:cNvSpPr/>
          <p:nvPr/>
        </p:nvSpPr>
        <p:spPr>
          <a:xfrm>
            <a:off x="8112127" y="3343274"/>
            <a:ext cx="163513"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4" name="Ellipse 71"/>
          <p:cNvSpPr/>
          <p:nvPr/>
        </p:nvSpPr>
        <p:spPr>
          <a:xfrm>
            <a:off x="10782303" y="3348039"/>
            <a:ext cx="163513"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5" name="Ellipse 74"/>
          <p:cNvSpPr/>
          <p:nvPr/>
        </p:nvSpPr>
        <p:spPr>
          <a:xfrm>
            <a:off x="8112127" y="6591296"/>
            <a:ext cx="163513"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6" name="Titel 1"/>
          <p:cNvSpPr txBox="1">
            <a:spLocks noGrp="1"/>
          </p:cNvSpPr>
          <p:nvPr>
            <p:ph type="title"/>
          </p:nvPr>
        </p:nvSpPr>
        <p:spPr>
          <a:xfrm>
            <a:off x="621856" y="332658"/>
            <a:ext cx="10226677" cy="517870"/>
          </a:xfrm>
        </p:spPr>
        <p:txBody>
          <a:bodyPr anchor="t"/>
          <a:lstStyle>
            <a:lvl1pPr marL="450854" indent="-450854">
              <a:tabLst>
                <a:tab pos="450854" algn="l"/>
              </a:tabLst>
              <a:defRPr lang="en-US" sz="3200"/>
            </a:lvl1pPr>
          </a:lstStyle>
          <a:p>
            <a:pPr lvl="0"/>
            <a:r>
              <a:rPr lang="en-US"/>
              <a:t>Click to edit Master title style</a:t>
            </a:r>
            <a:endParaRPr lang="de-DE"/>
          </a:p>
        </p:txBody>
      </p:sp>
      <p:sp>
        <p:nvSpPr>
          <p:cNvPr id="17"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62C5521F-8FF8-4F3A-A5B1-E07D83E19C8D}" type="datetime1">
              <a:rPr lang="de-DE"/>
              <a:pPr lvl="0"/>
              <a:t>21.07.2022</a:t>
            </a:fld>
            <a:endParaRPr lang="de-DE"/>
          </a:p>
        </p:txBody>
      </p:sp>
      <p:sp>
        <p:nvSpPr>
          <p:cNvPr id="18"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E2D83BE2-7049-488C-949C-0E4DA6FBE5AE}" type="slidenum">
              <a:t>‹#›</a:t>
            </a:fld>
            <a:endParaRPr lang="de-DE"/>
          </a:p>
        </p:txBody>
      </p:sp>
      <p:pic>
        <p:nvPicPr>
          <p:cNvPr id="19" name="Grafik 27">
            <a:extLst>
              <a:ext uri="{FF2B5EF4-FFF2-40B4-BE49-F238E27FC236}">
                <a16:creationId xmlns:a16="http://schemas.microsoft.com/office/drawing/2014/main" id="{00000000-0000-0000-0000-000000000000}"/>
              </a:ext>
            </a:extLst>
          </p:cNvPr>
          <p:cNvPicPr>
            <a:picLocks noChangeAspect="1"/>
          </p:cNvPicPr>
          <p:nvPr/>
        </p:nvPicPr>
        <p:blipFill>
          <a:blip r:embed="rId6"/>
          <a:stretch>
            <a:fillRect/>
          </a:stretch>
        </p:blipFill>
        <p:spPr>
          <a:xfrm>
            <a:off x="11139485" y="850529"/>
            <a:ext cx="608706" cy="351925"/>
          </a:xfrm>
          <a:prstGeom prst="rect">
            <a:avLst/>
          </a:prstGeom>
          <a:noFill/>
          <a:ln cap="flat">
            <a:noFill/>
          </a:ln>
        </p:spPr>
      </p:pic>
      <p:cxnSp>
        <p:nvCxnSpPr>
          <p:cNvPr id="20" name="Gerader Verbinder 20"/>
          <p:cNvCxnSpPr/>
          <p:nvPr/>
        </p:nvCxnSpPr>
        <p:spPr>
          <a:xfrm>
            <a:off x="168277" y="980730"/>
            <a:ext cx="10675940" cy="0"/>
          </a:xfrm>
          <a:prstGeom prst="straightConnector1">
            <a:avLst/>
          </a:prstGeom>
          <a:noFill/>
          <a:ln w="12701" cap="flat">
            <a:solidFill>
              <a:srgbClr val="00C1D4"/>
            </a:solidFill>
            <a:prstDash val="solid"/>
            <a:miter/>
          </a:ln>
        </p:spPr>
      </p:cxnSp>
      <p:sp>
        <p:nvSpPr>
          <p:cNvPr id="21" name="Ellipse 71"/>
          <p:cNvSpPr/>
          <p:nvPr/>
        </p:nvSpPr>
        <p:spPr>
          <a:xfrm>
            <a:off x="10771979" y="4964908"/>
            <a:ext cx="163513"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2" name="Ellipse 71"/>
          <p:cNvSpPr/>
          <p:nvPr/>
        </p:nvSpPr>
        <p:spPr>
          <a:xfrm>
            <a:off x="10771979" y="6610407"/>
            <a:ext cx="163513"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3" name="Ellipse 59"/>
          <p:cNvSpPr/>
          <p:nvPr/>
        </p:nvSpPr>
        <p:spPr>
          <a:xfrm>
            <a:off x="5440359" y="4964908"/>
            <a:ext cx="165104"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4" name="Ellipse 59"/>
          <p:cNvSpPr/>
          <p:nvPr/>
        </p:nvSpPr>
        <p:spPr>
          <a:xfrm>
            <a:off x="5434014" y="6592888"/>
            <a:ext cx="165104"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5" name="Ellipse 66"/>
          <p:cNvSpPr/>
          <p:nvPr/>
        </p:nvSpPr>
        <p:spPr>
          <a:xfrm>
            <a:off x="129177" y="4967606"/>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6" name="Ellipse 66"/>
          <p:cNvSpPr/>
          <p:nvPr/>
        </p:nvSpPr>
        <p:spPr>
          <a:xfrm>
            <a:off x="109782" y="6586542"/>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7" name="Ellipse 66"/>
          <p:cNvSpPr/>
          <p:nvPr/>
        </p:nvSpPr>
        <p:spPr>
          <a:xfrm>
            <a:off x="100181" y="3357621"/>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8" name="Bildplatzhalter 10"/>
          <p:cNvSpPr txBox="1">
            <a:spLocks noGrp="1"/>
          </p:cNvSpPr>
          <p:nvPr>
            <p:ph type="pic" sz="quarter" idx="4294967295"/>
          </p:nvPr>
        </p:nvSpPr>
        <p:spPr>
          <a:xfrm>
            <a:off x="2947989" y="3521134"/>
            <a:ext cx="2483647" cy="1446461"/>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29" name="Bildplatzhalter 10"/>
          <p:cNvSpPr txBox="1">
            <a:spLocks noGrp="1"/>
          </p:cNvSpPr>
          <p:nvPr>
            <p:ph type="pic" sz="quarter" idx="4294967295"/>
          </p:nvPr>
        </p:nvSpPr>
        <p:spPr>
          <a:xfrm>
            <a:off x="2938351" y="5127626"/>
            <a:ext cx="2483647" cy="1446461"/>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30" name="Bildplatzhalter 10"/>
          <p:cNvSpPr txBox="1">
            <a:spLocks noGrp="1"/>
          </p:cNvSpPr>
          <p:nvPr>
            <p:ph type="pic" sz="quarter" idx="4294967295"/>
          </p:nvPr>
        </p:nvSpPr>
        <p:spPr>
          <a:xfrm>
            <a:off x="8278017" y="3493264"/>
            <a:ext cx="2483647" cy="1446461"/>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31" name="Bildplatzhalter 10"/>
          <p:cNvSpPr txBox="1">
            <a:spLocks noGrp="1"/>
          </p:cNvSpPr>
          <p:nvPr>
            <p:ph type="pic" sz="quarter" idx="4294967295"/>
          </p:nvPr>
        </p:nvSpPr>
        <p:spPr>
          <a:xfrm>
            <a:off x="8292062" y="5144844"/>
            <a:ext cx="2483647" cy="1446461"/>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32" name="Textplatzhalter 15"/>
          <p:cNvSpPr txBox="1">
            <a:spLocks noGrp="1"/>
          </p:cNvSpPr>
          <p:nvPr>
            <p:ph type="body" sz="quarter" idx="4294967295"/>
          </p:nvPr>
        </p:nvSpPr>
        <p:spPr>
          <a:xfrm>
            <a:off x="318869" y="3526511"/>
            <a:ext cx="2415597" cy="1378796"/>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300"/>
              </a:spcBef>
              <a:spcAft>
                <a:spcPts val="0"/>
              </a:spcAft>
              <a:buSzPts val="1200"/>
              <a:buBlip>
                <a:blip r:embed="rId2"/>
              </a:buBlip>
              <a:tabLst/>
              <a:defRPr lang="de-DE" sz="12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300"/>
              </a:spcBef>
              <a:spcAft>
                <a:spcPts val="0"/>
              </a:spcAft>
              <a:buSzPts val="880"/>
              <a:buBlip>
                <a:blip r:embed="rId3"/>
              </a:buBlip>
              <a:tabLst/>
              <a:defRPr lang="de-DE" sz="1100" b="0" i="0" u="none" strike="noStrike" kern="0" cap="none" spc="0" baseline="0">
                <a:solidFill>
                  <a:srgbClr val="265D71"/>
                </a:solidFill>
                <a:uFillTx/>
                <a:latin typeface="Poppins" pitchFamily="2"/>
                <a:cs typeface="Poppins" pitchFamily="2"/>
              </a:defRPr>
            </a:lvl2pPr>
            <a:lvl3pPr marR="0" lvl="2" fontAlgn="auto">
              <a:lnSpc>
                <a:spcPct val="100000"/>
              </a:lnSpc>
              <a:spcBef>
                <a:spcPts val="300"/>
              </a:spcBef>
              <a:spcAft>
                <a:spcPts val="0"/>
              </a:spcAft>
              <a:buSzPts val="1050"/>
              <a:buBlip>
                <a:blip r:embed="rId4"/>
              </a:buBlip>
              <a:tabLst/>
              <a:defRPr lang="de-DE" sz="105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33" name="Textplatzhalter 15"/>
          <p:cNvSpPr txBox="1">
            <a:spLocks noGrp="1"/>
          </p:cNvSpPr>
          <p:nvPr>
            <p:ph type="body" sz="quarter" idx="4294967295"/>
          </p:nvPr>
        </p:nvSpPr>
        <p:spPr>
          <a:xfrm>
            <a:off x="320396" y="5126400"/>
            <a:ext cx="2415597" cy="1378796"/>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300"/>
              </a:spcBef>
              <a:spcAft>
                <a:spcPts val="0"/>
              </a:spcAft>
              <a:buSzPts val="1200"/>
              <a:buBlip>
                <a:blip r:embed="rId2"/>
              </a:buBlip>
              <a:tabLst/>
              <a:defRPr lang="de-DE" sz="12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300"/>
              </a:spcBef>
              <a:spcAft>
                <a:spcPts val="0"/>
              </a:spcAft>
              <a:buSzPts val="880"/>
              <a:buBlip>
                <a:blip r:embed="rId3"/>
              </a:buBlip>
              <a:tabLst/>
              <a:defRPr lang="de-DE" sz="1100" b="0" i="0" u="none" strike="noStrike" kern="0" cap="none" spc="0" baseline="0">
                <a:solidFill>
                  <a:srgbClr val="265D71"/>
                </a:solidFill>
                <a:uFillTx/>
                <a:latin typeface="Poppins" pitchFamily="2"/>
                <a:cs typeface="Poppins" pitchFamily="2"/>
              </a:defRPr>
            </a:lvl2pPr>
            <a:lvl3pPr marR="0" lvl="2" fontAlgn="auto">
              <a:lnSpc>
                <a:spcPct val="100000"/>
              </a:lnSpc>
              <a:spcBef>
                <a:spcPts val="300"/>
              </a:spcBef>
              <a:spcAft>
                <a:spcPts val="0"/>
              </a:spcAft>
              <a:buSzPts val="1050"/>
              <a:buBlip>
                <a:blip r:embed="rId4"/>
              </a:buBlip>
              <a:tabLst/>
              <a:defRPr lang="de-DE" sz="105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34" name="Textplatzhalter 15"/>
          <p:cNvSpPr txBox="1">
            <a:spLocks noGrp="1"/>
          </p:cNvSpPr>
          <p:nvPr>
            <p:ph type="body" sz="quarter" idx="4294967295"/>
          </p:nvPr>
        </p:nvSpPr>
        <p:spPr>
          <a:xfrm>
            <a:off x="5651997" y="3484796"/>
            <a:ext cx="2415597" cy="1378796"/>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300"/>
              </a:spcBef>
              <a:spcAft>
                <a:spcPts val="0"/>
              </a:spcAft>
              <a:buSzPts val="1200"/>
              <a:buBlip>
                <a:blip r:embed="rId2"/>
              </a:buBlip>
              <a:tabLst/>
              <a:defRPr lang="de-DE" sz="12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300"/>
              </a:spcBef>
              <a:spcAft>
                <a:spcPts val="0"/>
              </a:spcAft>
              <a:buSzPts val="880"/>
              <a:buBlip>
                <a:blip r:embed="rId3"/>
              </a:buBlip>
              <a:tabLst/>
              <a:defRPr lang="de-DE" sz="1100" b="0" i="0" u="none" strike="noStrike" kern="0" cap="none" spc="0" baseline="0">
                <a:solidFill>
                  <a:srgbClr val="265D71"/>
                </a:solidFill>
                <a:uFillTx/>
                <a:latin typeface="Poppins" pitchFamily="2"/>
                <a:cs typeface="Poppins" pitchFamily="2"/>
              </a:defRPr>
            </a:lvl2pPr>
            <a:lvl3pPr marR="0" lvl="2" fontAlgn="auto">
              <a:lnSpc>
                <a:spcPct val="100000"/>
              </a:lnSpc>
              <a:spcBef>
                <a:spcPts val="300"/>
              </a:spcBef>
              <a:spcAft>
                <a:spcPts val="0"/>
              </a:spcAft>
              <a:buSzPts val="1050"/>
              <a:buBlip>
                <a:blip r:embed="rId4"/>
              </a:buBlip>
              <a:tabLst/>
              <a:defRPr lang="de-DE" sz="105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35" name="Textplatzhalter 15"/>
          <p:cNvSpPr txBox="1">
            <a:spLocks noGrp="1"/>
          </p:cNvSpPr>
          <p:nvPr>
            <p:ph type="body" sz="quarter" idx="4294967295"/>
          </p:nvPr>
        </p:nvSpPr>
        <p:spPr>
          <a:xfrm>
            <a:off x="5651997" y="5126400"/>
            <a:ext cx="2415597" cy="1378796"/>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300"/>
              </a:spcBef>
              <a:spcAft>
                <a:spcPts val="0"/>
              </a:spcAft>
              <a:buSzPts val="1200"/>
              <a:buBlip>
                <a:blip r:embed="rId2"/>
              </a:buBlip>
              <a:tabLst/>
              <a:defRPr lang="de-DE" sz="12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300"/>
              </a:spcBef>
              <a:spcAft>
                <a:spcPts val="0"/>
              </a:spcAft>
              <a:buSzPts val="880"/>
              <a:buBlip>
                <a:blip r:embed="rId3"/>
              </a:buBlip>
              <a:tabLst/>
              <a:defRPr lang="de-DE" sz="1100" b="0" i="0" u="none" strike="noStrike" kern="0" cap="none" spc="0" baseline="0">
                <a:solidFill>
                  <a:srgbClr val="265D71"/>
                </a:solidFill>
                <a:uFillTx/>
                <a:latin typeface="Poppins" pitchFamily="2"/>
                <a:cs typeface="Poppins" pitchFamily="2"/>
              </a:defRPr>
            </a:lvl2pPr>
            <a:lvl3pPr marR="0" lvl="2" fontAlgn="auto">
              <a:lnSpc>
                <a:spcPct val="100000"/>
              </a:lnSpc>
              <a:spcBef>
                <a:spcPts val="300"/>
              </a:spcBef>
              <a:spcAft>
                <a:spcPts val="0"/>
              </a:spcAft>
              <a:buSzPts val="1050"/>
              <a:buBlip>
                <a:blip r:embed="rId4"/>
              </a:buBlip>
              <a:tabLst/>
              <a:defRPr lang="de-DE" sz="105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Tree>
    <p:extLst>
      <p:ext uri="{BB962C8B-B14F-4D97-AF65-F5344CB8AC3E}">
        <p14:creationId xmlns:p14="http://schemas.microsoft.com/office/powerpoint/2010/main" val="3767547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renner 5">
    <p:spTree>
      <p:nvGrpSpPr>
        <p:cNvPr id="1" name=""/>
        <p:cNvGrpSpPr/>
        <p:nvPr/>
      </p:nvGrpSpPr>
      <p:grpSpPr>
        <a:xfrm>
          <a:off x="0" y="0"/>
          <a:ext cx="0" cy="0"/>
          <a:chOff x="0" y="0"/>
          <a:chExt cx="0" cy="0"/>
        </a:xfrm>
      </p:grpSpPr>
      <p:sp>
        <p:nvSpPr>
          <p:cNvPr id="2" name="Rechteck 2"/>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3" name="Gerader Verbinder 19"/>
          <p:cNvCxnSpPr/>
          <p:nvPr/>
        </p:nvCxnSpPr>
        <p:spPr>
          <a:xfrm>
            <a:off x="10844217" y="188915"/>
            <a:ext cx="0" cy="6480169"/>
          </a:xfrm>
          <a:prstGeom prst="straightConnector1">
            <a:avLst/>
          </a:prstGeom>
          <a:noFill/>
          <a:ln w="12701" cap="flat">
            <a:solidFill>
              <a:srgbClr val="00C1D4"/>
            </a:solidFill>
            <a:prstDash val="solid"/>
            <a:miter/>
          </a:ln>
        </p:spPr>
      </p:cxnSp>
      <p:cxnSp>
        <p:nvCxnSpPr>
          <p:cNvPr id="4" name="Gerader Verbinder 20"/>
          <p:cNvCxnSpPr>
            <a:endCxn id="17" idx="7"/>
          </p:cNvCxnSpPr>
          <p:nvPr/>
        </p:nvCxnSpPr>
        <p:spPr>
          <a:xfrm>
            <a:off x="192088" y="3429000"/>
            <a:ext cx="1484912" cy="1699759"/>
          </a:xfrm>
          <a:prstGeom prst="straightConnector1">
            <a:avLst/>
          </a:prstGeom>
          <a:noFill/>
          <a:ln w="12701" cap="flat">
            <a:solidFill>
              <a:srgbClr val="00C1D4"/>
            </a:solidFill>
            <a:prstDash val="solid"/>
            <a:miter/>
          </a:ln>
        </p:spPr>
      </p:cxnSp>
      <p:cxnSp>
        <p:nvCxnSpPr>
          <p:cNvPr id="5" name="Gerader Verbinder 22"/>
          <p:cNvCxnSpPr/>
          <p:nvPr/>
        </p:nvCxnSpPr>
        <p:spPr>
          <a:xfrm>
            <a:off x="10844217" y="6092820"/>
            <a:ext cx="1155691" cy="0"/>
          </a:xfrm>
          <a:prstGeom prst="straightConnector1">
            <a:avLst/>
          </a:prstGeom>
          <a:noFill/>
          <a:ln w="12701" cap="flat">
            <a:solidFill>
              <a:srgbClr val="00C1D4"/>
            </a:solidFill>
            <a:prstDash val="solid"/>
            <a:miter/>
          </a:ln>
        </p:spPr>
      </p:cxnSp>
      <p:pic>
        <p:nvPicPr>
          <p:cNvPr id="6" name="Grafik 13">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11139485" y="469901"/>
            <a:ext cx="569908" cy="160340"/>
          </a:xfrm>
          <a:prstGeom prst="rect">
            <a:avLst/>
          </a:prstGeom>
          <a:noFill/>
          <a:ln cap="flat">
            <a:noFill/>
          </a:ln>
        </p:spPr>
      </p:pic>
      <p:sp>
        <p:nvSpPr>
          <p:cNvPr id="7" name="Freihandform: Form 28"/>
          <p:cNvSpPr/>
          <p:nvPr/>
        </p:nvSpPr>
        <p:spPr>
          <a:xfrm>
            <a:off x="3860797" y="4203697"/>
            <a:ext cx="1466853" cy="1466853"/>
          </a:xfrm>
          <a:custGeom>
            <a:avLst/>
            <a:gdLst>
              <a:gd name="f0" fmla="val 10800000"/>
              <a:gd name="f1" fmla="val 5400000"/>
              <a:gd name="f2" fmla="val 180"/>
              <a:gd name="f3" fmla="val w"/>
              <a:gd name="f4" fmla="val h"/>
              <a:gd name="f5" fmla="val 0"/>
              <a:gd name="f6" fmla="val 1466812"/>
              <a:gd name="f7" fmla="val 1466876"/>
              <a:gd name="f8" fmla="val 733406"/>
              <a:gd name="f9" fmla="val 328380"/>
              <a:gd name="f10" fmla="val 328508"/>
              <a:gd name="f11" fmla="val 733661"/>
              <a:gd name="f12" fmla="val 1138813"/>
              <a:gd name="f13" fmla="val 1138432"/>
              <a:gd name="f14" fmla="val 1466813"/>
              <a:gd name="f15" fmla="val 1138750"/>
              <a:gd name="f16" fmla="val 1138496"/>
              <a:gd name="f17" fmla="+- 0 0 -90"/>
              <a:gd name="f18" fmla="*/ f3 1 1466812"/>
              <a:gd name="f19" fmla="*/ f4 1 1466876"/>
              <a:gd name="f20" fmla="+- f7 0 f5"/>
              <a:gd name="f21" fmla="+- f6 0 f5"/>
              <a:gd name="f22" fmla="*/ f17 f0 1"/>
              <a:gd name="f23" fmla="*/ f21 1 1466812"/>
              <a:gd name="f24" fmla="*/ f20 1 1466876"/>
              <a:gd name="f25" fmla="*/ 733425 f21 1"/>
              <a:gd name="f26" fmla="*/ 0 f20 1"/>
              <a:gd name="f27" fmla="*/ 0 f21 1"/>
              <a:gd name="f28" fmla="*/ 733648 f20 1"/>
              <a:gd name="f29" fmla="*/ 1466850 f20 1"/>
              <a:gd name="f30" fmla="*/ 1466851 f21 1"/>
              <a:gd name="f31" fmla="*/ f22 1 f2"/>
              <a:gd name="f32" fmla="*/ f25 1 1466812"/>
              <a:gd name="f33" fmla="*/ f26 1 1466876"/>
              <a:gd name="f34" fmla="*/ f27 1 1466812"/>
              <a:gd name="f35" fmla="*/ f28 1 1466876"/>
              <a:gd name="f36" fmla="*/ f29 1 1466876"/>
              <a:gd name="f37" fmla="*/ f30 1 1466812"/>
              <a:gd name="f38" fmla="*/ 0 1 f23"/>
              <a:gd name="f39" fmla="*/ f6 1 f23"/>
              <a:gd name="f40" fmla="*/ 0 1 f24"/>
              <a:gd name="f41" fmla="*/ f7 1 f24"/>
              <a:gd name="f42" fmla="+- f31 0 f1"/>
              <a:gd name="f43" fmla="*/ f32 1 f23"/>
              <a:gd name="f44" fmla="*/ f33 1 f24"/>
              <a:gd name="f45" fmla="*/ f34 1 f23"/>
              <a:gd name="f46" fmla="*/ f35 1 f24"/>
              <a:gd name="f47" fmla="*/ f36 1 f24"/>
              <a:gd name="f48" fmla="*/ f37 1 f23"/>
              <a:gd name="f49" fmla="*/ f38 f18 1"/>
              <a:gd name="f50" fmla="*/ f39 f18 1"/>
              <a:gd name="f51" fmla="*/ f41 f19 1"/>
              <a:gd name="f52" fmla="*/ f40 f19 1"/>
              <a:gd name="f53" fmla="*/ f43 f18 1"/>
              <a:gd name="f54" fmla="*/ f44 f19 1"/>
              <a:gd name="f55" fmla="*/ f45 f18 1"/>
              <a:gd name="f56" fmla="*/ f46 f19 1"/>
              <a:gd name="f57" fmla="*/ f47 f19 1"/>
              <a:gd name="f58" fmla="*/ f48 f18 1"/>
            </a:gdLst>
            <a:ahLst/>
            <a:cxnLst>
              <a:cxn ang="3cd4">
                <a:pos x="hc" y="t"/>
              </a:cxn>
              <a:cxn ang="0">
                <a:pos x="r" y="vc"/>
              </a:cxn>
              <a:cxn ang="cd4">
                <a:pos x="hc" y="b"/>
              </a:cxn>
              <a:cxn ang="cd2">
                <a:pos x="l" y="vc"/>
              </a:cxn>
              <a:cxn ang="f42">
                <a:pos x="f53" y="f54"/>
              </a:cxn>
              <a:cxn ang="f42">
                <a:pos x="f55" y="f56"/>
              </a:cxn>
              <a:cxn ang="f42">
                <a:pos x="f53" y="f57"/>
              </a:cxn>
              <a:cxn ang="f42">
                <a:pos x="f58" y="f56"/>
              </a:cxn>
              <a:cxn ang="f42">
                <a:pos x="f53" y="f54"/>
              </a:cxn>
            </a:cxnLst>
            <a:rect l="f49" t="f52" r="f50" b="f51"/>
            <a:pathLst>
              <a:path w="1466812" h="1466876">
                <a:moveTo>
                  <a:pt x="f8" y="f5"/>
                </a:moveTo>
                <a:cubicBezTo>
                  <a:pt x="f9" y="f5"/>
                  <a:pt x="f5" y="f10"/>
                  <a:pt x="f5" y="f11"/>
                </a:cubicBezTo>
                <a:cubicBezTo>
                  <a:pt x="f5" y="f12"/>
                  <a:pt x="f9" y="f7"/>
                  <a:pt x="f8" y="f7"/>
                </a:cubicBezTo>
                <a:cubicBezTo>
                  <a:pt x="f13" y="f7"/>
                  <a:pt x="f14" y="f15"/>
                  <a:pt x="f14" y="f11"/>
                </a:cubicBezTo>
                <a:cubicBezTo>
                  <a:pt x="f14" y="f10"/>
                  <a:pt x="f16"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8" name="Freihandform: Form 29"/>
          <p:cNvSpPr/>
          <p:nvPr/>
        </p:nvSpPr>
        <p:spPr>
          <a:xfrm>
            <a:off x="2349495" y="4063995"/>
            <a:ext cx="2705096" cy="1373191"/>
          </a:xfrm>
          <a:custGeom>
            <a:avLst/>
            <a:gdLst>
              <a:gd name="f0" fmla="val 10800000"/>
              <a:gd name="f1" fmla="val 5400000"/>
              <a:gd name="f2" fmla="val 180"/>
              <a:gd name="f3" fmla="val w"/>
              <a:gd name="f4" fmla="val h"/>
              <a:gd name="f5" fmla="val 0"/>
              <a:gd name="f6" fmla="val 2703711"/>
              <a:gd name="f7" fmla="val 1372338"/>
              <a:gd name="f8" fmla="+- 0 0 -90"/>
              <a:gd name="f9" fmla="*/ f3 1 2703711"/>
              <a:gd name="f10" fmla="*/ f4 1 1372338"/>
              <a:gd name="f11" fmla="+- f7 0 f5"/>
              <a:gd name="f12" fmla="+- f6 0 f5"/>
              <a:gd name="f13" fmla="*/ f8 f0 1"/>
              <a:gd name="f14" fmla="*/ f12 1 2703711"/>
              <a:gd name="f15" fmla="*/ f11 1 1372338"/>
              <a:gd name="f16" fmla="*/ 0 f12 1"/>
              <a:gd name="f17" fmla="*/ 0 f11 1"/>
              <a:gd name="f18" fmla="*/ 2705100 f12 1"/>
              <a:gd name="f19" fmla="*/ 1373188 f11 1"/>
              <a:gd name="f20" fmla="*/ f13 1 f2"/>
              <a:gd name="f21" fmla="*/ f16 1 2703711"/>
              <a:gd name="f22" fmla="*/ f17 1 1372338"/>
              <a:gd name="f23" fmla="*/ f18 1 2703711"/>
              <a:gd name="f24" fmla="*/ f19 1 1372338"/>
              <a:gd name="f25" fmla="*/ 0 1 f14"/>
              <a:gd name="f26" fmla="*/ f6 1 f14"/>
              <a:gd name="f27" fmla="*/ 0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2703711" h="1372338">
                <a:moveTo>
                  <a:pt x="f5" y="f5"/>
                </a:moveTo>
                <a:lnTo>
                  <a:pt x="f6" y="f5"/>
                </a:lnTo>
                <a:lnTo>
                  <a:pt x="f6" y="f7"/>
                </a:lnTo>
                <a:lnTo>
                  <a:pt x="f5" y="f7"/>
                </a:lnTo>
                <a:lnTo>
                  <a:pt x="f5" y="f5"/>
                </a:lnTo>
                <a:close/>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cxnSp>
        <p:nvCxnSpPr>
          <p:cNvPr id="9" name="Gerader Verbinder 30"/>
          <p:cNvCxnSpPr/>
          <p:nvPr/>
        </p:nvCxnSpPr>
        <p:spPr>
          <a:xfrm>
            <a:off x="1919289" y="4935538"/>
            <a:ext cx="8924928" cy="0"/>
          </a:xfrm>
          <a:prstGeom prst="straightConnector1">
            <a:avLst/>
          </a:prstGeom>
          <a:noFill/>
          <a:ln w="12701" cap="flat">
            <a:solidFill>
              <a:srgbClr val="00C1D4"/>
            </a:solidFill>
            <a:prstDash val="solid"/>
            <a:miter/>
          </a:ln>
        </p:spPr>
      </p:cxnSp>
      <p:sp>
        <p:nvSpPr>
          <p:cNvPr id="10" name="Freihandform: Form 31"/>
          <p:cNvSpPr/>
          <p:nvPr/>
        </p:nvSpPr>
        <p:spPr>
          <a:xfrm>
            <a:off x="4395785" y="4738685"/>
            <a:ext cx="396877" cy="396877"/>
          </a:xfrm>
          <a:custGeom>
            <a:avLst/>
            <a:gdLst>
              <a:gd name="f0" fmla="val 10800000"/>
              <a:gd name="f1" fmla="val 5400000"/>
              <a:gd name="f2" fmla="val 180"/>
              <a:gd name="f3" fmla="val w"/>
              <a:gd name="f4" fmla="val h"/>
              <a:gd name="f5" fmla="val 0"/>
              <a:gd name="f6" fmla="val 396446"/>
              <a:gd name="f7" fmla="val 198223"/>
              <a:gd name="f8" fmla="val 88721"/>
              <a:gd name="f9" fmla="val 88784"/>
              <a:gd name="f10" fmla="val 307789"/>
              <a:gd name="f11" fmla="val 307662"/>
              <a:gd name="f12" fmla="val 307726"/>
              <a:gd name="f13" fmla="+- 0 0 -90"/>
              <a:gd name="f14" fmla="*/ f3 1 396446"/>
              <a:gd name="f15" fmla="*/ f4 1 396446"/>
              <a:gd name="f16" fmla="+- f6 0 f5"/>
              <a:gd name="f17" fmla="*/ f13 f0 1"/>
              <a:gd name="f18" fmla="*/ f16 1 396446"/>
              <a:gd name="f19" fmla="*/ 198438 f16 1"/>
              <a:gd name="f20" fmla="*/ 0 f16 1"/>
              <a:gd name="f21" fmla="*/ 396875 f16 1"/>
              <a:gd name="f22" fmla="*/ f17 1 f2"/>
              <a:gd name="f23" fmla="*/ f19 1 396446"/>
              <a:gd name="f24" fmla="*/ f20 1 396446"/>
              <a:gd name="f25" fmla="*/ f21 1 396446"/>
              <a:gd name="f26" fmla="*/ 0 1 f18"/>
              <a:gd name="f27" fmla="*/ f6 1 f18"/>
              <a:gd name="f28" fmla="+- f22 0 f1"/>
              <a:gd name="f29" fmla="*/ f23 1 f18"/>
              <a:gd name="f30" fmla="*/ f24 1 f18"/>
              <a:gd name="f31" fmla="*/ f25 1 f18"/>
              <a:gd name="f32" fmla="*/ f26 f14 1"/>
              <a:gd name="f33" fmla="*/ f27 f14 1"/>
              <a:gd name="f34" fmla="*/ f27 f15 1"/>
              <a:gd name="f35" fmla="*/ f26 f15 1"/>
              <a:gd name="f36" fmla="*/ f29 f14 1"/>
              <a:gd name="f37" fmla="*/ f30 f15 1"/>
              <a:gd name="f38" fmla="*/ f30 f14 1"/>
              <a:gd name="f39" fmla="*/ f29 f15 1"/>
              <a:gd name="f40" fmla="*/ f31 f15 1"/>
              <a:gd name="f41" fmla="*/ f31 f14 1"/>
            </a:gdLst>
            <a:ahLst/>
            <a:cxnLst>
              <a:cxn ang="3cd4">
                <a:pos x="hc" y="t"/>
              </a:cxn>
              <a:cxn ang="0">
                <a:pos x="r" y="vc"/>
              </a:cxn>
              <a:cxn ang="cd4">
                <a:pos x="hc" y="b"/>
              </a:cxn>
              <a:cxn ang="cd2">
                <a:pos x="l" y="vc"/>
              </a:cxn>
              <a:cxn ang="f28">
                <a:pos x="f36" y="f37"/>
              </a:cxn>
              <a:cxn ang="f28">
                <a:pos x="f38" y="f39"/>
              </a:cxn>
              <a:cxn ang="f28">
                <a:pos x="f36" y="f40"/>
              </a:cxn>
              <a:cxn ang="f28">
                <a:pos x="f41" y="f39"/>
              </a:cxn>
              <a:cxn ang="f28">
                <a:pos x="f36" y="f37"/>
              </a:cxn>
            </a:cxnLst>
            <a:rect l="f32" t="f35" r="f33" b="f34"/>
            <a:pathLst>
              <a:path w="396446" h="396446">
                <a:moveTo>
                  <a:pt x="f7" y="f5"/>
                </a:moveTo>
                <a:cubicBezTo>
                  <a:pt x="f8" y="f5"/>
                  <a:pt x="f5" y="f9"/>
                  <a:pt x="f5" y="f7"/>
                </a:cubicBezTo>
                <a:cubicBezTo>
                  <a:pt x="f5" y="f10"/>
                  <a:pt x="f8" y="f6"/>
                  <a:pt x="f7" y="f6"/>
                </a:cubicBezTo>
                <a:cubicBezTo>
                  <a:pt x="f11" y="f6"/>
                  <a:pt x="f6" y="f10"/>
                  <a:pt x="f6" y="f7"/>
                </a:cubicBezTo>
                <a:cubicBezTo>
                  <a:pt x="f6" y="f9"/>
                  <a:pt x="f12"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1" name="Freihandform: Form 32"/>
          <p:cNvSpPr/>
          <p:nvPr/>
        </p:nvSpPr>
        <p:spPr>
          <a:xfrm>
            <a:off x="1331915" y="4592638"/>
            <a:ext cx="688972" cy="688972"/>
          </a:xfrm>
          <a:custGeom>
            <a:avLst/>
            <a:gdLst>
              <a:gd name="f0" fmla="val 10800000"/>
              <a:gd name="f1" fmla="val 5400000"/>
              <a:gd name="f2" fmla="val 180"/>
              <a:gd name="f3" fmla="val w"/>
              <a:gd name="f4" fmla="val h"/>
              <a:gd name="f5" fmla="val 0"/>
              <a:gd name="f6" fmla="val 688919"/>
              <a:gd name="f7" fmla="val 688982"/>
              <a:gd name="f8" fmla="val 344523"/>
              <a:gd name="f9" fmla="val 154562"/>
              <a:gd name="f10" fmla="val 154498"/>
              <a:gd name="f11" fmla="val 344459"/>
              <a:gd name="f12" fmla="val 534421"/>
              <a:gd name="f13" fmla="val 534357"/>
              <a:gd name="f14" fmla="val 534484"/>
              <a:gd name="f15" fmla="+- 0 0 -90"/>
              <a:gd name="f16" fmla="*/ f3 1 688919"/>
              <a:gd name="f17" fmla="*/ f4 1 688982"/>
              <a:gd name="f18" fmla="+- f7 0 f5"/>
              <a:gd name="f19" fmla="+- f6 0 f5"/>
              <a:gd name="f20" fmla="*/ f15 f0 1"/>
              <a:gd name="f21" fmla="*/ f19 1 688919"/>
              <a:gd name="f22" fmla="*/ f18 1 688982"/>
              <a:gd name="f23" fmla="*/ 0 f19 1"/>
              <a:gd name="f24" fmla="*/ 344519 f18 1"/>
              <a:gd name="f25" fmla="*/ 344487 f19 1"/>
              <a:gd name="f26" fmla="*/ 0 f18 1"/>
              <a:gd name="f27" fmla="*/ 688975 f19 1"/>
              <a:gd name="f28" fmla="*/ 688975 f18 1"/>
              <a:gd name="f29" fmla="*/ f20 1 f2"/>
              <a:gd name="f30" fmla="*/ f23 1 688919"/>
              <a:gd name="f31" fmla="*/ f24 1 688982"/>
              <a:gd name="f32" fmla="*/ f25 1 688919"/>
              <a:gd name="f33" fmla="*/ f26 1 688982"/>
              <a:gd name="f34" fmla="*/ f27 1 688919"/>
              <a:gd name="f35" fmla="*/ f28 1 688982"/>
              <a:gd name="f36" fmla="*/ 0 1 f21"/>
              <a:gd name="f37" fmla="*/ f6 1 f21"/>
              <a:gd name="f38" fmla="*/ 0 1 f22"/>
              <a:gd name="f39" fmla="*/ f7 1 f22"/>
              <a:gd name="f40" fmla="+- f29 0 f1"/>
              <a:gd name="f41" fmla="*/ f30 1 f21"/>
              <a:gd name="f42" fmla="*/ f31 1 f22"/>
              <a:gd name="f43" fmla="*/ f32 1 f21"/>
              <a:gd name="f44" fmla="*/ f33 1 f22"/>
              <a:gd name="f45" fmla="*/ f34 1 f21"/>
              <a:gd name="f46" fmla="*/ f35 1 f22"/>
              <a:gd name="f47" fmla="*/ f36 f16 1"/>
              <a:gd name="f48" fmla="*/ f37 f16 1"/>
              <a:gd name="f49" fmla="*/ f39 f17 1"/>
              <a:gd name="f50" fmla="*/ f38 f17 1"/>
              <a:gd name="f51" fmla="*/ f41 f16 1"/>
              <a:gd name="f52" fmla="*/ f42 f17 1"/>
              <a:gd name="f53" fmla="*/ f43 f16 1"/>
              <a:gd name="f54" fmla="*/ f44 f17 1"/>
              <a:gd name="f55" fmla="*/ f45 f16 1"/>
              <a:gd name="f56" fmla="*/ f46 f17 1"/>
            </a:gdLst>
            <a:ahLst/>
            <a:cxnLst>
              <a:cxn ang="3cd4">
                <a:pos x="hc" y="t"/>
              </a:cxn>
              <a:cxn ang="0">
                <a:pos x="r" y="vc"/>
              </a:cxn>
              <a:cxn ang="cd4">
                <a:pos x="hc" y="b"/>
              </a:cxn>
              <a:cxn ang="cd2">
                <a:pos x="l" y="vc"/>
              </a:cxn>
              <a:cxn ang="f40">
                <a:pos x="f51" y="f52"/>
              </a:cxn>
              <a:cxn ang="f40">
                <a:pos x="f53" y="f54"/>
              </a:cxn>
              <a:cxn ang="f40">
                <a:pos x="f55" y="f52"/>
              </a:cxn>
              <a:cxn ang="f40">
                <a:pos x="f53" y="f56"/>
              </a:cxn>
              <a:cxn ang="f40">
                <a:pos x="f51" y="f52"/>
              </a:cxn>
            </a:cxnLst>
            <a:rect l="f47" t="f50" r="f48" b="f49"/>
            <a:pathLst>
              <a:path w="688919" h="688982">
                <a:moveTo>
                  <a:pt x="f5" y="f8"/>
                </a:moveTo>
                <a:cubicBezTo>
                  <a:pt x="f5" y="f9"/>
                  <a:pt x="f10" y="f5"/>
                  <a:pt x="f11" y="f5"/>
                </a:cubicBezTo>
                <a:cubicBezTo>
                  <a:pt x="f12" y="f5"/>
                  <a:pt x="f6" y="f9"/>
                  <a:pt x="f6" y="f8"/>
                </a:cubicBezTo>
                <a:cubicBezTo>
                  <a:pt x="f6" y="f12"/>
                  <a:pt x="f13" y="f7"/>
                  <a:pt x="f11" y="f7"/>
                </a:cubicBezTo>
                <a:cubicBezTo>
                  <a:pt x="f10" y="f7"/>
                  <a:pt x="f5" y="f14"/>
                  <a:pt x="f5" y="f8"/>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2" name="Freihandform: Form 33"/>
          <p:cNvSpPr/>
          <p:nvPr/>
        </p:nvSpPr>
        <p:spPr>
          <a:xfrm>
            <a:off x="928692" y="4011609"/>
            <a:ext cx="1495428" cy="25402"/>
          </a:xfrm>
          <a:custGeom>
            <a:avLst/>
            <a:gdLst>
              <a:gd name="f0" fmla="val 10800000"/>
              <a:gd name="f1" fmla="val 5400000"/>
              <a:gd name="f2" fmla="val 180"/>
              <a:gd name="f3" fmla="val w"/>
              <a:gd name="f4" fmla="val h"/>
              <a:gd name="f5" fmla="val 0"/>
              <a:gd name="f6" fmla="val 1494013"/>
              <a:gd name="f7" fmla="val 25421"/>
              <a:gd name="f8" fmla="val 1494014"/>
              <a:gd name="f9" fmla="val 1394426"/>
              <a:gd name="f10" fmla="val 1294774"/>
              <a:gd name="f11" fmla="val 1195186"/>
              <a:gd name="f12" fmla="val 1095597"/>
              <a:gd name="f13" fmla="val 996009"/>
              <a:gd name="f14" fmla="val 896421"/>
              <a:gd name="f15" fmla="val 796833"/>
              <a:gd name="f16" fmla="val 697181"/>
              <a:gd name="f17" fmla="val 597593"/>
              <a:gd name="f18" fmla="val 498005"/>
              <a:gd name="f19" fmla="val 398416"/>
              <a:gd name="f20" fmla="val 298765"/>
              <a:gd name="f21" fmla="val 199176"/>
              <a:gd name="f22" fmla="val 99588"/>
              <a:gd name="f23" fmla="+- 0 0 -90"/>
              <a:gd name="f24" fmla="*/ f3 1 1494013"/>
              <a:gd name="f25" fmla="*/ f4 1 25421"/>
              <a:gd name="f26" fmla="+- f7 0 f5"/>
              <a:gd name="f27" fmla="+- f6 0 f5"/>
              <a:gd name="f28" fmla="*/ f23 f0 1"/>
              <a:gd name="f29" fmla="*/ f27 1 1494013"/>
              <a:gd name="f30" fmla="*/ f26 1 25421"/>
              <a:gd name="f31" fmla="*/ 1495426 f27 1"/>
              <a:gd name="f32" fmla="*/ 25400 f26 1"/>
              <a:gd name="f33" fmla="*/ 1395744 f27 1"/>
              <a:gd name="f34" fmla="*/ 0 f26 1"/>
              <a:gd name="f35" fmla="*/ 1295998 f27 1"/>
              <a:gd name="f36" fmla="*/ 1196316 f27 1"/>
              <a:gd name="f37" fmla="*/ 1096632 f27 1"/>
              <a:gd name="f38" fmla="*/ 996950 f27 1"/>
              <a:gd name="f39" fmla="*/ 897268 f27 1"/>
              <a:gd name="f40" fmla="*/ 797586 f27 1"/>
              <a:gd name="f41" fmla="*/ 697840 f27 1"/>
              <a:gd name="f42" fmla="*/ 598158 f27 1"/>
              <a:gd name="f43" fmla="*/ 498476 f27 1"/>
              <a:gd name="f44" fmla="*/ 398793 f27 1"/>
              <a:gd name="f45" fmla="*/ 299047 f27 1"/>
              <a:gd name="f46" fmla="*/ 199364 f27 1"/>
              <a:gd name="f47" fmla="*/ 99682 f27 1"/>
              <a:gd name="f48" fmla="*/ 0 f27 1"/>
              <a:gd name="f49" fmla="*/ f28 1 f2"/>
              <a:gd name="f50" fmla="*/ f31 1 1494013"/>
              <a:gd name="f51" fmla="*/ f32 1 25421"/>
              <a:gd name="f52" fmla="*/ f33 1 1494013"/>
              <a:gd name="f53" fmla="*/ f34 1 25421"/>
              <a:gd name="f54" fmla="*/ f35 1 1494013"/>
              <a:gd name="f55" fmla="*/ f36 1 1494013"/>
              <a:gd name="f56" fmla="*/ f37 1 1494013"/>
              <a:gd name="f57" fmla="*/ f38 1 1494013"/>
              <a:gd name="f58" fmla="*/ f39 1 1494013"/>
              <a:gd name="f59" fmla="*/ f40 1 1494013"/>
              <a:gd name="f60" fmla="*/ f41 1 1494013"/>
              <a:gd name="f61" fmla="*/ f42 1 1494013"/>
              <a:gd name="f62" fmla="*/ f43 1 1494013"/>
              <a:gd name="f63" fmla="*/ f44 1 1494013"/>
              <a:gd name="f64" fmla="*/ f45 1 1494013"/>
              <a:gd name="f65" fmla="*/ f46 1 1494013"/>
              <a:gd name="f66" fmla="*/ f47 1 1494013"/>
              <a:gd name="f67" fmla="*/ f48 1 1494013"/>
              <a:gd name="f68" fmla="*/ 0 1 f29"/>
              <a:gd name="f69" fmla="*/ f6 1 f29"/>
              <a:gd name="f70" fmla="*/ 0 1 f30"/>
              <a:gd name="f71" fmla="*/ f7 1 f30"/>
              <a:gd name="f72" fmla="+- f49 0 f1"/>
              <a:gd name="f73" fmla="*/ f50 1 f29"/>
              <a:gd name="f74" fmla="*/ f51 1 f30"/>
              <a:gd name="f75" fmla="*/ f52 1 f29"/>
              <a:gd name="f76" fmla="*/ f53 1 f30"/>
              <a:gd name="f77" fmla="*/ f54 1 f29"/>
              <a:gd name="f78" fmla="*/ f55 1 f29"/>
              <a:gd name="f79" fmla="*/ f56 1 f29"/>
              <a:gd name="f80" fmla="*/ f57 1 f29"/>
              <a:gd name="f81" fmla="*/ f58 1 f29"/>
              <a:gd name="f82" fmla="*/ f59 1 f29"/>
              <a:gd name="f83" fmla="*/ f60 1 f29"/>
              <a:gd name="f84" fmla="*/ f61 1 f29"/>
              <a:gd name="f85" fmla="*/ f62 1 f29"/>
              <a:gd name="f86" fmla="*/ f63 1 f29"/>
              <a:gd name="f87" fmla="*/ f64 1 f29"/>
              <a:gd name="f88" fmla="*/ f65 1 f29"/>
              <a:gd name="f89" fmla="*/ f66 1 f29"/>
              <a:gd name="f90" fmla="*/ f67 1 f29"/>
              <a:gd name="f91" fmla="*/ f68 f24 1"/>
              <a:gd name="f92" fmla="*/ f69 f24 1"/>
              <a:gd name="f93" fmla="*/ f71 f25 1"/>
              <a:gd name="f94" fmla="*/ f70 f25 1"/>
              <a:gd name="f95" fmla="*/ f73 f24 1"/>
              <a:gd name="f96" fmla="*/ f74 f25 1"/>
              <a:gd name="f97" fmla="*/ f75 f24 1"/>
              <a:gd name="f98" fmla="*/ f76 f25 1"/>
              <a:gd name="f99" fmla="*/ f77 f24 1"/>
              <a:gd name="f100" fmla="*/ f78 f24 1"/>
              <a:gd name="f101" fmla="*/ f79 f24 1"/>
              <a:gd name="f102" fmla="*/ f80 f24 1"/>
              <a:gd name="f103" fmla="*/ f81 f24 1"/>
              <a:gd name="f104" fmla="*/ f82 f24 1"/>
              <a:gd name="f105" fmla="*/ f83 f24 1"/>
              <a:gd name="f106" fmla="*/ f84 f24 1"/>
              <a:gd name="f107" fmla="*/ f85 f24 1"/>
              <a:gd name="f108" fmla="*/ f86 f24 1"/>
              <a:gd name="f109" fmla="*/ f87 f24 1"/>
              <a:gd name="f110" fmla="*/ f88 f24 1"/>
              <a:gd name="f111" fmla="*/ f89 f24 1"/>
              <a:gd name="f112" fmla="*/ f90 f24 1"/>
            </a:gdLst>
            <a:ahLst/>
            <a:cxnLst>
              <a:cxn ang="3cd4">
                <a:pos x="hc" y="t"/>
              </a:cxn>
              <a:cxn ang="0">
                <a:pos x="r" y="vc"/>
              </a:cxn>
              <a:cxn ang="cd4">
                <a:pos x="hc" y="b"/>
              </a:cxn>
              <a:cxn ang="cd2">
                <a:pos x="l" y="vc"/>
              </a:cxn>
              <a:cxn ang="f72">
                <a:pos x="f95" y="f96"/>
              </a:cxn>
              <a:cxn ang="f72">
                <a:pos x="f97" y="f96"/>
              </a:cxn>
              <a:cxn ang="f72">
                <a:pos x="f97" y="f98"/>
              </a:cxn>
              <a:cxn ang="f72">
                <a:pos x="f95" y="f98"/>
              </a:cxn>
              <a:cxn ang="f72">
                <a:pos x="f95" y="f96"/>
              </a:cxn>
              <a:cxn ang="f72">
                <a:pos x="f99" y="f96"/>
              </a:cxn>
              <a:cxn ang="f72">
                <a:pos x="f100" y="f96"/>
              </a:cxn>
              <a:cxn ang="f72">
                <a:pos x="f100" y="f98"/>
              </a:cxn>
              <a:cxn ang="f72">
                <a:pos x="f99" y="f98"/>
              </a:cxn>
              <a:cxn ang="f72">
                <a:pos x="f99" y="f96"/>
              </a:cxn>
              <a:cxn ang="f72">
                <a:pos x="f101" y="f96"/>
              </a:cxn>
              <a:cxn ang="f72">
                <a:pos x="f102" y="f96"/>
              </a:cxn>
              <a:cxn ang="f72">
                <a:pos x="f102" y="f98"/>
              </a:cxn>
              <a:cxn ang="f72">
                <a:pos x="f101" y="f98"/>
              </a:cxn>
              <a:cxn ang="f72">
                <a:pos x="f101" y="f96"/>
              </a:cxn>
              <a:cxn ang="f72">
                <a:pos x="f103" y="f96"/>
              </a:cxn>
              <a:cxn ang="f72">
                <a:pos x="f104" y="f96"/>
              </a:cxn>
              <a:cxn ang="f72">
                <a:pos x="f104" y="f98"/>
              </a:cxn>
              <a:cxn ang="f72">
                <a:pos x="f103" y="f98"/>
              </a:cxn>
              <a:cxn ang="f72">
                <a:pos x="f103" y="f96"/>
              </a:cxn>
              <a:cxn ang="f72">
                <a:pos x="f105" y="f96"/>
              </a:cxn>
              <a:cxn ang="f72">
                <a:pos x="f106" y="f96"/>
              </a:cxn>
              <a:cxn ang="f72">
                <a:pos x="f106" y="f98"/>
              </a:cxn>
              <a:cxn ang="f72">
                <a:pos x="f105" y="f98"/>
              </a:cxn>
              <a:cxn ang="f72">
                <a:pos x="f105" y="f96"/>
              </a:cxn>
              <a:cxn ang="f72">
                <a:pos x="f107" y="f96"/>
              </a:cxn>
              <a:cxn ang="f72">
                <a:pos x="f108" y="f96"/>
              </a:cxn>
              <a:cxn ang="f72">
                <a:pos x="f108" y="f98"/>
              </a:cxn>
              <a:cxn ang="f72">
                <a:pos x="f107" y="f98"/>
              </a:cxn>
              <a:cxn ang="f72">
                <a:pos x="f107" y="f96"/>
              </a:cxn>
              <a:cxn ang="f72">
                <a:pos x="f109" y="f96"/>
              </a:cxn>
              <a:cxn ang="f72">
                <a:pos x="f110" y="f96"/>
              </a:cxn>
              <a:cxn ang="f72">
                <a:pos x="f110" y="f98"/>
              </a:cxn>
              <a:cxn ang="f72">
                <a:pos x="f109" y="f98"/>
              </a:cxn>
              <a:cxn ang="f72">
                <a:pos x="f109" y="f96"/>
              </a:cxn>
              <a:cxn ang="f72">
                <a:pos x="f111" y="f96"/>
              </a:cxn>
              <a:cxn ang="f72">
                <a:pos x="f112" y="f96"/>
              </a:cxn>
              <a:cxn ang="f72">
                <a:pos x="f112" y="f98"/>
              </a:cxn>
              <a:cxn ang="f72">
                <a:pos x="f111" y="f98"/>
              </a:cxn>
              <a:cxn ang="f72">
                <a:pos x="f111" y="f96"/>
              </a:cxn>
            </a:cxnLst>
            <a:rect l="f91" t="f94" r="f92" b="f93"/>
            <a:pathLst>
              <a:path w="1494013" h="25421">
                <a:moveTo>
                  <a:pt x="f8" y="f7"/>
                </a:moveTo>
                <a:lnTo>
                  <a:pt x="f9" y="f7"/>
                </a:lnTo>
                <a:lnTo>
                  <a:pt x="f9" y="f5"/>
                </a:lnTo>
                <a:lnTo>
                  <a:pt x="f8" y="f5"/>
                </a:lnTo>
                <a:lnTo>
                  <a:pt x="f8" y="f7"/>
                </a:lnTo>
                <a:close/>
                <a:moveTo>
                  <a:pt x="f10" y="f7"/>
                </a:moveTo>
                <a:lnTo>
                  <a:pt x="f11" y="f7"/>
                </a:lnTo>
                <a:lnTo>
                  <a:pt x="f11" y="f5"/>
                </a:lnTo>
                <a:lnTo>
                  <a:pt x="f10" y="f5"/>
                </a:lnTo>
                <a:lnTo>
                  <a:pt x="f10" y="f7"/>
                </a:lnTo>
                <a:close/>
                <a:moveTo>
                  <a:pt x="f12" y="f7"/>
                </a:moveTo>
                <a:lnTo>
                  <a:pt x="f13" y="f7"/>
                </a:lnTo>
                <a:lnTo>
                  <a:pt x="f13" y="f5"/>
                </a:lnTo>
                <a:lnTo>
                  <a:pt x="f12" y="f5"/>
                </a:lnTo>
                <a:lnTo>
                  <a:pt x="f12" y="f7"/>
                </a:lnTo>
                <a:close/>
                <a:moveTo>
                  <a:pt x="f14" y="f7"/>
                </a:moveTo>
                <a:lnTo>
                  <a:pt x="f15" y="f7"/>
                </a:lnTo>
                <a:lnTo>
                  <a:pt x="f15" y="f5"/>
                </a:lnTo>
                <a:lnTo>
                  <a:pt x="f14" y="f5"/>
                </a:lnTo>
                <a:lnTo>
                  <a:pt x="f14" y="f7"/>
                </a:lnTo>
                <a:close/>
                <a:moveTo>
                  <a:pt x="f16" y="f7"/>
                </a:moveTo>
                <a:lnTo>
                  <a:pt x="f17" y="f7"/>
                </a:lnTo>
                <a:lnTo>
                  <a:pt x="f17" y="f5"/>
                </a:lnTo>
                <a:lnTo>
                  <a:pt x="f16" y="f5"/>
                </a:lnTo>
                <a:lnTo>
                  <a:pt x="f16" y="f7"/>
                </a:lnTo>
                <a:close/>
                <a:moveTo>
                  <a:pt x="f18" y="f7"/>
                </a:moveTo>
                <a:lnTo>
                  <a:pt x="f19" y="f7"/>
                </a:lnTo>
                <a:lnTo>
                  <a:pt x="f19" y="f5"/>
                </a:lnTo>
                <a:lnTo>
                  <a:pt x="f18" y="f5"/>
                </a:lnTo>
                <a:lnTo>
                  <a:pt x="f18" y="f7"/>
                </a:lnTo>
                <a:close/>
                <a:moveTo>
                  <a:pt x="f20" y="f7"/>
                </a:moveTo>
                <a:lnTo>
                  <a:pt x="f21" y="f7"/>
                </a:lnTo>
                <a:lnTo>
                  <a:pt x="f21" y="f5"/>
                </a:lnTo>
                <a:lnTo>
                  <a:pt x="f20" y="f5"/>
                </a:lnTo>
                <a:lnTo>
                  <a:pt x="f20" y="f7"/>
                </a:lnTo>
                <a:close/>
                <a:moveTo>
                  <a:pt x="f22" y="f7"/>
                </a:moveTo>
                <a:lnTo>
                  <a:pt x="f5" y="f7"/>
                </a:lnTo>
                <a:lnTo>
                  <a:pt x="f5" y="f5"/>
                </a:lnTo>
                <a:lnTo>
                  <a:pt x="f22" y="f5"/>
                </a:lnTo>
                <a:lnTo>
                  <a:pt x="f22" y="f7"/>
                </a:lnTo>
                <a:close/>
              </a:path>
            </a:pathLst>
          </a:custGeom>
          <a:solidFill>
            <a:srgbClr val="00C1D4"/>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3" name="Freihandform: Form 34"/>
          <p:cNvSpPr/>
          <p:nvPr/>
        </p:nvSpPr>
        <p:spPr>
          <a:xfrm>
            <a:off x="766760" y="4176714"/>
            <a:ext cx="25402" cy="1522411"/>
          </a:xfrm>
          <a:custGeom>
            <a:avLst/>
            <a:gdLst>
              <a:gd name="f0" fmla="val 10800000"/>
              <a:gd name="f1" fmla="val 5400000"/>
              <a:gd name="f2" fmla="val 180"/>
              <a:gd name="f3" fmla="val w"/>
              <a:gd name="f4" fmla="val h"/>
              <a:gd name="f5" fmla="val 0"/>
              <a:gd name="f6" fmla="val 25421"/>
              <a:gd name="f7" fmla="val 1522040"/>
              <a:gd name="f8" fmla="val 1420546"/>
              <a:gd name="f9" fmla="val 1319114"/>
              <a:gd name="f10" fmla="val 1217620"/>
              <a:gd name="f11" fmla="val 1116188"/>
              <a:gd name="f12" fmla="val 1014694"/>
              <a:gd name="f13" fmla="val 913199"/>
              <a:gd name="f14" fmla="val 811704"/>
              <a:gd name="f15" fmla="val 710273"/>
              <a:gd name="f16" fmla="val 608778"/>
              <a:gd name="f17" fmla="val 507347"/>
              <a:gd name="f18" fmla="val 405852"/>
              <a:gd name="f19" fmla="val 304421"/>
              <a:gd name="f20" fmla="val 202926"/>
              <a:gd name="f21" fmla="val 101495"/>
              <a:gd name="f22" fmla="+- 0 0 -90"/>
              <a:gd name="f23" fmla="*/ f3 1 25421"/>
              <a:gd name="f24" fmla="*/ f4 1 1522040"/>
              <a:gd name="f25" fmla="+- f7 0 f5"/>
              <a:gd name="f26" fmla="+- f6 0 f5"/>
              <a:gd name="f27" fmla="*/ f22 f0 1"/>
              <a:gd name="f28" fmla="*/ f26 1 25421"/>
              <a:gd name="f29" fmla="*/ f25 1 1522040"/>
              <a:gd name="f30" fmla="*/ 25400 f26 1"/>
              <a:gd name="f31" fmla="*/ 1522412 f25 1"/>
              <a:gd name="f32" fmla="*/ 0 f26 1"/>
              <a:gd name="f33" fmla="*/ 1420893 f25 1"/>
              <a:gd name="f34" fmla="*/ 1319436 f25 1"/>
              <a:gd name="f35" fmla="*/ 1217918 f25 1"/>
              <a:gd name="f36" fmla="*/ 1116461 f25 1"/>
              <a:gd name="f37" fmla="*/ 1014942 f25 1"/>
              <a:gd name="f38" fmla="*/ 913422 f25 1"/>
              <a:gd name="f39" fmla="*/ 811902 f25 1"/>
              <a:gd name="f40" fmla="*/ 710447 f25 1"/>
              <a:gd name="f41" fmla="*/ 608927 f25 1"/>
              <a:gd name="f42" fmla="*/ 507471 f25 1"/>
              <a:gd name="f43" fmla="*/ 405951 f25 1"/>
              <a:gd name="f44" fmla="*/ 304495 f25 1"/>
              <a:gd name="f45" fmla="*/ 202976 f25 1"/>
              <a:gd name="f46" fmla="*/ 101520 f25 1"/>
              <a:gd name="f47" fmla="*/ 0 f25 1"/>
              <a:gd name="f48" fmla="*/ f27 1 f2"/>
              <a:gd name="f49" fmla="*/ f30 1 25421"/>
              <a:gd name="f50" fmla="*/ f31 1 1522040"/>
              <a:gd name="f51" fmla="*/ f32 1 25421"/>
              <a:gd name="f52" fmla="*/ f33 1 1522040"/>
              <a:gd name="f53" fmla="*/ f34 1 1522040"/>
              <a:gd name="f54" fmla="*/ f35 1 1522040"/>
              <a:gd name="f55" fmla="*/ f36 1 1522040"/>
              <a:gd name="f56" fmla="*/ f37 1 1522040"/>
              <a:gd name="f57" fmla="*/ f38 1 1522040"/>
              <a:gd name="f58" fmla="*/ f39 1 1522040"/>
              <a:gd name="f59" fmla="*/ f40 1 1522040"/>
              <a:gd name="f60" fmla="*/ f41 1 1522040"/>
              <a:gd name="f61" fmla="*/ f42 1 1522040"/>
              <a:gd name="f62" fmla="*/ f43 1 1522040"/>
              <a:gd name="f63" fmla="*/ f44 1 1522040"/>
              <a:gd name="f64" fmla="*/ f45 1 1522040"/>
              <a:gd name="f65" fmla="*/ f46 1 1522040"/>
              <a:gd name="f66" fmla="*/ f47 1 1522040"/>
              <a:gd name="f67" fmla="*/ 0 1 f28"/>
              <a:gd name="f68" fmla="*/ f6 1 f28"/>
              <a:gd name="f69" fmla="*/ 0 1 f29"/>
              <a:gd name="f70" fmla="*/ f7 1 f29"/>
              <a:gd name="f71" fmla="+- f48 0 f1"/>
              <a:gd name="f72" fmla="*/ f49 1 f28"/>
              <a:gd name="f73" fmla="*/ f50 1 f29"/>
              <a:gd name="f74" fmla="*/ f51 1 f28"/>
              <a:gd name="f75" fmla="*/ f52 1 f29"/>
              <a:gd name="f76" fmla="*/ f53 1 f29"/>
              <a:gd name="f77" fmla="*/ f54 1 f29"/>
              <a:gd name="f78" fmla="*/ f55 1 f29"/>
              <a:gd name="f79" fmla="*/ f56 1 f29"/>
              <a:gd name="f80" fmla="*/ f57 1 f29"/>
              <a:gd name="f81" fmla="*/ f58 1 f29"/>
              <a:gd name="f82" fmla="*/ f59 1 f29"/>
              <a:gd name="f83" fmla="*/ f60 1 f29"/>
              <a:gd name="f84" fmla="*/ f61 1 f29"/>
              <a:gd name="f85" fmla="*/ f62 1 f29"/>
              <a:gd name="f86" fmla="*/ f63 1 f29"/>
              <a:gd name="f87" fmla="*/ f64 1 f29"/>
              <a:gd name="f88" fmla="*/ f65 1 f29"/>
              <a:gd name="f89" fmla="*/ f66 1 f29"/>
              <a:gd name="f90" fmla="*/ f67 f23 1"/>
              <a:gd name="f91" fmla="*/ f68 f23 1"/>
              <a:gd name="f92" fmla="*/ f70 f24 1"/>
              <a:gd name="f93" fmla="*/ f69 f24 1"/>
              <a:gd name="f94" fmla="*/ f72 f23 1"/>
              <a:gd name="f95" fmla="*/ f73 f24 1"/>
              <a:gd name="f96" fmla="*/ f74 f23 1"/>
              <a:gd name="f97" fmla="*/ f75 f24 1"/>
              <a:gd name="f98" fmla="*/ f76 f24 1"/>
              <a:gd name="f99" fmla="*/ f77 f24 1"/>
              <a:gd name="f100" fmla="*/ f78 f24 1"/>
              <a:gd name="f101" fmla="*/ f79 f24 1"/>
              <a:gd name="f102" fmla="*/ f80 f24 1"/>
              <a:gd name="f103" fmla="*/ f81 f24 1"/>
              <a:gd name="f104" fmla="*/ f82 f24 1"/>
              <a:gd name="f105" fmla="*/ f83 f24 1"/>
              <a:gd name="f106" fmla="*/ f84 f24 1"/>
              <a:gd name="f107" fmla="*/ f85 f24 1"/>
              <a:gd name="f108" fmla="*/ f86 f24 1"/>
              <a:gd name="f109" fmla="*/ f87 f24 1"/>
              <a:gd name="f110" fmla="*/ f88 f24 1"/>
              <a:gd name="f111" fmla="*/ f89 f24 1"/>
            </a:gdLst>
            <a:ahLst/>
            <a:cxnLst>
              <a:cxn ang="3cd4">
                <a:pos x="hc" y="t"/>
              </a:cxn>
              <a:cxn ang="0">
                <a:pos x="r" y="vc"/>
              </a:cxn>
              <a:cxn ang="cd4">
                <a:pos x="hc" y="b"/>
              </a:cxn>
              <a:cxn ang="cd2">
                <a:pos x="l" y="vc"/>
              </a:cxn>
              <a:cxn ang="f71">
                <a:pos x="f94" y="f95"/>
              </a:cxn>
              <a:cxn ang="f71">
                <a:pos x="f96" y="f95"/>
              </a:cxn>
              <a:cxn ang="f71">
                <a:pos x="f96" y="f97"/>
              </a:cxn>
              <a:cxn ang="f71">
                <a:pos x="f94" y="f97"/>
              </a:cxn>
              <a:cxn ang="f71">
                <a:pos x="f94" y="f95"/>
              </a:cxn>
              <a:cxn ang="f71">
                <a:pos x="f94" y="f98"/>
              </a:cxn>
              <a:cxn ang="f71">
                <a:pos x="f96" y="f98"/>
              </a:cxn>
              <a:cxn ang="f71">
                <a:pos x="f96" y="f99"/>
              </a:cxn>
              <a:cxn ang="f71">
                <a:pos x="f94" y="f99"/>
              </a:cxn>
              <a:cxn ang="f71">
                <a:pos x="f94" y="f98"/>
              </a:cxn>
              <a:cxn ang="f71">
                <a:pos x="f94" y="f100"/>
              </a:cxn>
              <a:cxn ang="f71">
                <a:pos x="f96" y="f100"/>
              </a:cxn>
              <a:cxn ang="f71">
                <a:pos x="f96" y="f101"/>
              </a:cxn>
              <a:cxn ang="f71">
                <a:pos x="f94" y="f101"/>
              </a:cxn>
              <a:cxn ang="f71">
                <a:pos x="f94" y="f100"/>
              </a:cxn>
              <a:cxn ang="f71">
                <a:pos x="f94" y="f102"/>
              </a:cxn>
              <a:cxn ang="f71">
                <a:pos x="f96" y="f102"/>
              </a:cxn>
              <a:cxn ang="f71">
                <a:pos x="f96" y="f103"/>
              </a:cxn>
              <a:cxn ang="f71">
                <a:pos x="f94" y="f103"/>
              </a:cxn>
              <a:cxn ang="f71">
                <a:pos x="f94" y="f102"/>
              </a:cxn>
              <a:cxn ang="f71">
                <a:pos x="f94" y="f104"/>
              </a:cxn>
              <a:cxn ang="f71">
                <a:pos x="f96" y="f104"/>
              </a:cxn>
              <a:cxn ang="f71">
                <a:pos x="f96" y="f105"/>
              </a:cxn>
              <a:cxn ang="f71">
                <a:pos x="f94" y="f105"/>
              </a:cxn>
              <a:cxn ang="f71">
                <a:pos x="f94" y="f104"/>
              </a:cxn>
              <a:cxn ang="f71">
                <a:pos x="f94" y="f106"/>
              </a:cxn>
              <a:cxn ang="f71">
                <a:pos x="f96" y="f106"/>
              </a:cxn>
              <a:cxn ang="f71">
                <a:pos x="f96" y="f107"/>
              </a:cxn>
              <a:cxn ang="f71">
                <a:pos x="f94" y="f107"/>
              </a:cxn>
              <a:cxn ang="f71">
                <a:pos x="f94" y="f106"/>
              </a:cxn>
              <a:cxn ang="f71">
                <a:pos x="f94" y="f108"/>
              </a:cxn>
              <a:cxn ang="f71">
                <a:pos x="f96" y="f108"/>
              </a:cxn>
              <a:cxn ang="f71">
                <a:pos x="f96" y="f109"/>
              </a:cxn>
              <a:cxn ang="f71">
                <a:pos x="f94" y="f109"/>
              </a:cxn>
              <a:cxn ang="f71">
                <a:pos x="f94" y="f108"/>
              </a:cxn>
              <a:cxn ang="f71">
                <a:pos x="f94" y="f110"/>
              </a:cxn>
              <a:cxn ang="f71">
                <a:pos x="f96" y="f110"/>
              </a:cxn>
              <a:cxn ang="f71">
                <a:pos x="f96" y="f111"/>
              </a:cxn>
              <a:cxn ang="f71">
                <a:pos x="f94" y="f111"/>
              </a:cxn>
              <a:cxn ang="f71">
                <a:pos x="f94" y="f110"/>
              </a:cxn>
            </a:cxnLst>
            <a:rect l="f90" t="f93" r="f91" b="f92"/>
            <a:pathLst>
              <a:path w="25421" h="1522040">
                <a:moveTo>
                  <a:pt x="f6" y="f7"/>
                </a:moveTo>
                <a:lnTo>
                  <a:pt x="f5" y="f7"/>
                </a:lnTo>
                <a:lnTo>
                  <a:pt x="f5" y="f8"/>
                </a:lnTo>
                <a:lnTo>
                  <a:pt x="f6" y="f8"/>
                </a:lnTo>
                <a:lnTo>
                  <a:pt x="f6" y="f7"/>
                </a:lnTo>
                <a:close/>
                <a:moveTo>
                  <a:pt x="f6" y="f9"/>
                </a:moveTo>
                <a:lnTo>
                  <a:pt x="f5" y="f9"/>
                </a:lnTo>
                <a:lnTo>
                  <a:pt x="f5" y="f10"/>
                </a:lnTo>
                <a:lnTo>
                  <a:pt x="f6" y="f10"/>
                </a:lnTo>
                <a:lnTo>
                  <a:pt x="f6" y="f9"/>
                </a:lnTo>
                <a:close/>
                <a:moveTo>
                  <a:pt x="f6" y="f11"/>
                </a:moveTo>
                <a:lnTo>
                  <a:pt x="f5" y="f11"/>
                </a:lnTo>
                <a:lnTo>
                  <a:pt x="f5" y="f12"/>
                </a:lnTo>
                <a:lnTo>
                  <a:pt x="f6" y="f12"/>
                </a:lnTo>
                <a:lnTo>
                  <a:pt x="f6" y="f11"/>
                </a:lnTo>
                <a:close/>
                <a:moveTo>
                  <a:pt x="f6" y="f13"/>
                </a:moveTo>
                <a:lnTo>
                  <a:pt x="f5" y="f13"/>
                </a:lnTo>
                <a:lnTo>
                  <a:pt x="f5" y="f14"/>
                </a:lnTo>
                <a:lnTo>
                  <a:pt x="f6" y="f14"/>
                </a:lnTo>
                <a:lnTo>
                  <a:pt x="f6" y="f13"/>
                </a:lnTo>
                <a:close/>
                <a:moveTo>
                  <a:pt x="f6" y="f15"/>
                </a:moveTo>
                <a:lnTo>
                  <a:pt x="f5" y="f15"/>
                </a:lnTo>
                <a:lnTo>
                  <a:pt x="f5" y="f16"/>
                </a:lnTo>
                <a:lnTo>
                  <a:pt x="f6" y="f16"/>
                </a:lnTo>
                <a:lnTo>
                  <a:pt x="f6" y="f15"/>
                </a:lnTo>
                <a:close/>
                <a:moveTo>
                  <a:pt x="f6" y="f17"/>
                </a:moveTo>
                <a:lnTo>
                  <a:pt x="f5" y="f17"/>
                </a:lnTo>
                <a:lnTo>
                  <a:pt x="f5" y="f18"/>
                </a:lnTo>
                <a:lnTo>
                  <a:pt x="f6" y="f18"/>
                </a:lnTo>
                <a:lnTo>
                  <a:pt x="f6" y="f17"/>
                </a:lnTo>
                <a:close/>
                <a:moveTo>
                  <a:pt x="f6" y="f19"/>
                </a:moveTo>
                <a:lnTo>
                  <a:pt x="f5" y="f19"/>
                </a:lnTo>
                <a:lnTo>
                  <a:pt x="f5" y="f20"/>
                </a:lnTo>
                <a:lnTo>
                  <a:pt x="f6" y="f20"/>
                </a:lnTo>
                <a:lnTo>
                  <a:pt x="f6" y="f19"/>
                </a:lnTo>
                <a:close/>
                <a:moveTo>
                  <a:pt x="f6" y="f21"/>
                </a:moveTo>
                <a:lnTo>
                  <a:pt x="f5" y="f21"/>
                </a:lnTo>
                <a:lnTo>
                  <a:pt x="f5" y="f5"/>
                </a:lnTo>
                <a:lnTo>
                  <a:pt x="f6" y="f5"/>
                </a:lnTo>
                <a:lnTo>
                  <a:pt x="f6" y="f21"/>
                </a:lnTo>
                <a:close/>
              </a:path>
            </a:pathLst>
          </a:custGeom>
          <a:solidFill>
            <a:srgbClr val="00C1D4"/>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4" name="Freihandform: Form 35"/>
          <p:cNvSpPr/>
          <p:nvPr/>
        </p:nvSpPr>
        <p:spPr>
          <a:xfrm>
            <a:off x="930273" y="5837236"/>
            <a:ext cx="1493836" cy="25402"/>
          </a:xfrm>
          <a:custGeom>
            <a:avLst/>
            <a:gdLst>
              <a:gd name="f0" fmla="val 10800000"/>
              <a:gd name="f1" fmla="val 5400000"/>
              <a:gd name="f2" fmla="val 180"/>
              <a:gd name="f3" fmla="val w"/>
              <a:gd name="f4" fmla="val h"/>
              <a:gd name="f5" fmla="val 0"/>
              <a:gd name="f6" fmla="val 1494013"/>
              <a:gd name="f7" fmla="val 25421"/>
              <a:gd name="f8" fmla="val 1494014"/>
              <a:gd name="f9" fmla="val 1394425"/>
              <a:gd name="f10" fmla="val 1294774"/>
              <a:gd name="f11" fmla="val 1195186"/>
              <a:gd name="f12" fmla="val 1095597"/>
              <a:gd name="f13" fmla="val 996009"/>
              <a:gd name="f14" fmla="val 896421"/>
              <a:gd name="f15" fmla="val 796833"/>
              <a:gd name="f16" fmla="val 697181"/>
              <a:gd name="f17" fmla="val 597593"/>
              <a:gd name="f18" fmla="val 498005"/>
              <a:gd name="f19" fmla="val 398416"/>
              <a:gd name="f20" fmla="val 298765"/>
              <a:gd name="f21" fmla="val 199176"/>
              <a:gd name="f22" fmla="val 99588"/>
              <a:gd name="f23" fmla="+- 0 0 -90"/>
              <a:gd name="f24" fmla="*/ f3 1 1494013"/>
              <a:gd name="f25" fmla="*/ f4 1 25421"/>
              <a:gd name="f26" fmla="+- f7 0 f5"/>
              <a:gd name="f27" fmla="+- f6 0 f5"/>
              <a:gd name="f28" fmla="*/ f23 f0 1"/>
              <a:gd name="f29" fmla="*/ f27 1 1494013"/>
              <a:gd name="f30" fmla="*/ f26 1 25421"/>
              <a:gd name="f31" fmla="*/ 1493839 f27 1"/>
              <a:gd name="f32" fmla="*/ 25400 f26 1"/>
              <a:gd name="f33" fmla="*/ 1394262 f27 1"/>
              <a:gd name="f34" fmla="*/ 0 f26 1"/>
              <a:gd name="f35" fmla="*/ 1294622 f27 1"/>
              <a:gd name="f36" fmla="*/ 1195046 f27 1"/>
              <a:gd name="f37" fmla="*/ 1095469 f27 1"/>
              <a:gd name="f38" fmla="*/ 995892 f27 1"/>
              <a:gd name="f39" fmla="*/ 896316 f27 1"/>
              <a:gd name="f40" fmla="*/ 796740 f27 1"/>
              <a:gd name="f41" fmla="*/ 697099 f27 1"/>
              <a:gd name="f42" fmla="*/ 597523 f27 1"/>
              <a:gd name="f43" fmla="*/ 497947 f27 1"/>
              <a:gd name="f44" fmla="*/ 398369 f27 1"/>
              <a:gd name="f45" fmla="*/ 298730 f27 1"/>
              <a:gd name="f46" fmla="*/ 199153 f27 1"/>
              <a:gd name="f47" fmla="*/ 99576 f27 1"/>
              <a:gd name="f48" fmla="*/ 0 f27 1"/>
              <a:gd name="f49" fmla="*/ f28 1 f2"/>
              <a:gd name="f50" fmla="*/ f31 1 1494013"/>
              <a:gd name="f51" fmla="*/ f32 1 25421"/>
              <a:gd name="f52" fmla="*/ f33 1 1494013"/>
              <a:gd name="f53" fmla="*/ f34 1 25421"/>
              <a:gd name="f54" fmla="*/ f35 1 1494013"/>
              <a:gd name="f55" fmla="*/ f36 1 1494013"/>
              <a:gd name="f56" fmla="*/ f37 1 1494013"/>
              <a:gd name="f57" fmla="*/ f38 1 1494013"/>
              <a:gd name="f58" fmla="*/ f39 1 1494013"/>
              <a:gd name="f59" fmla="*/ f40 1 1494013"/>
              <a:gd name="f60" fmla="*/ f41 1 1494013"/>
              <a:gd name="f61" fmla="*/ f42 1 1494013"/>
              <a:gd name="f62" fmla="*/ f43 1 1494013"/>
              <a:gd name="f63" fmla="*/ f44 1 1494013"/>
              <a:gd name="f64" fmla="*/ f45 1 1494013"/>
              <a:gd name="f65" fmla="*/ f46 1 1494013"/>
              <a:gd name="f66" fmla="*/ f47 1 1494013"/>
              <a:gd name="f67" fmla="*/ f48 1 1494013"/>
              <a:gd name="f68" fmla="*/ 0 1 f29"/>
              <a:gd name="f69" fmla="*/ f6 1 f29"/>
              <a:gd name="f70" fmla="*/ 0 1 f30"/>
              <a:gd name="f71" fmla="*/ f7 1 f30"/>
              <a:gd name="f72" fmla="+- f49 0 f1"/>
              <a:gd name="f73" fmla="*/ f50 1 f29"/>
              <a:gd name="f74" fmla="*/ f51 1 f30"/>
              <a:gd name="f75" fmla="*/ f52 1 f29"/>
              <a:gd name="f76" fmla="*/ f53 1 f30"/>
              <a:gd name="f77" fmla="*/ f54 1 f29"/>
              <a:gd name="f78" fmla="*/ f55 1 f29"/>
              <a:gd name="f79" fmla="*/ f56 1 f29"/>
              <a:gd name="f80" fmla="*/ f57 1 f29"/>
              <a:gd name="f81" fmla="*/ f58 1 f29"/>
              <a:gd name="f82" fmla="*/ f59 1 f29"/>
              <a:gd name="f83" fmla="*/ f60 1 f29"/>
              <a:gd name="f84" fmla="*/ f61 1 f29"/>
              <a:gd name="f85" fmla="*/ f62 1 f29"/>
              <a:gd name="f86" fmla="*/ f63 1 f29"/>
              <a:gd name="f87" fmla="*/ f64 1 f29"/>
              <a:gd name="f88" fmla="*/ f65 1 f29"/>
              <a:gd name="f89" fmla="*/ f66 1 f29"/>
              <a:gd name="f90" fmla="*/ f67 1 f29"/>
              <a:gd name="f91" fmla="*/ f68 f24 1"/>
              <a:gd name="f92" fmla="*/ f69 f24 1"/>
              <a:gd name="f93" fmla="*/ f71 f25 1"/>
              <a:gd name="f94" fmla="*/ f70 f25 1"/>
              <a:gd name="f95" fmla="*/ f73 f24 1"/>
              <a:gd name="f96" fmla="*/ f74 f25 1"/>
              <a:gd name="f97" fmla="*/ f75 f24 1"/>
              <a:gd name="f98" fmla="*/ f76 f25 1"/>
              <a:gd name="f99" fmla="*/ f77 f24 1"/>
              <a:gd name="f100" fmla="*/ f78 f24 1"/>
              <a:gd name="f101" fmla="*/ f79 f24 1"/>
              <a:gd name="f102" fmla="*/ f80 f24 1"/>
              <a:gd name="f103" fmla="*/ f81 f24 1"/>
              <a:gd name="f104" fmla="*/ f82 f24 1"/>
              <a:gd name="f105" fmla="*/ f83 f24 1"/>
              <a:gd name="f106" fmla="*/ f84 f24 1"/>
              <a:gd name="f107" fmla="*/ f85 f24 1"/>
              <a:gd name="f108" fmla="*/ f86 f24 1"/>
              <a:gd name="f109" fmla="*/ f87 f24 1"/>
              <a:gd name="f110" fmla="*/ f88 f24 1"/>
              <a:gd name="f111" fmla="*/ f89 f24 1"/>
              <a:gd name="f112" fmla="*/ f90 f24 1"/>
            </a:gdLst>
            <a:ahLst/>
            <a:cxnLst>
              <a:cxn ang="3cd4">
                <a:pos x="hc" y="t"/>
              </a:cxn>
              <a:cxn ang="0">
                <a:pos x="r" y="vc"/>
              </a:cxn>
              <a:cxn ang="cd4">
                <a:pos x="hc" y="b"/>
              </a:cxn>
              <a:cxn ang="cd2">
                <a:pos x="l" y="vc"/>
              </a:cxn>
              <a:cxn ang="f72">
                <a:pos x="f95" y="f96"/>
              </a:cxn>
              <a:cxn ang="f72">
                <a:pos x="f97" y="f96"/>
              </a:cxn>
              <a:cxn ang="f72">
                <a:pos x="f97" y="f98"/>
              </a:cxn>
              <a:cxn ang="f72">
                <a:pos x="f95" y="f98"/>
              </a:cxn>
              <a:cxn ang="f72">
                <a:pos x="f95" y="f96"/>
              </a:cxn>
              <a:cxn ang="f72">
                <a:pos x="f99" y="f96"/>
              </a:cxn>
              <a:cxn ang="f72">
                <a:pos x="f100" y="f96"/>
              </a:cxn>
              <a:cxn ang="f72">
                <a:pos x="f100" y="f98"/>
              </a:cxn>
              <a:cxn ang="f72">
                <a:pos x="f99" y="f98"/>
              </a:cxn>
              <a:cxn ang="f72">
                <a:pos x="f99" y="f96"/>
              </a:cxn>
              <a:cxn ang="f72">
                <a:pos x="f101" y="f96"/>
              </a:cxn>
              <a:cxn ang="f72">
                <a:pos x="f102" y="f96"/>
              </a:cxn>
              <a:cxn ang="f72">
                <a:pos x="f102" y="f98"/>
              </a:cxn>
              <a:cxn ang="f72">
                <a:pos x="f101" y="f98"/>
              </a:cxn>
              <a:cxn ang="f72">
                <a:pos x="f101" y="f96"/>
              </a:cxn>
              <a:cxn ang="f72">
                <a:pos x="f103" y="f96"/>
              </a:cxn>
              <a:cxn ang="f72">
                <a:pos x="f104" y="f96"/>
              </a:cxn>
              <a:cxn ang="f72">
                <a:pos x="f104" y="f98"/>
              </a:cxn>
              <a:cxn ang="f72">
                <a:pos x="f103" y="f98"/>
              </a:cxn>
              <a:cxn ang="f72">
                <a:pos x="f103" y="f96"/>
              </a:cxn>
              <a:cxn ang="f72">
                <a:pos x="f105" y="f96"/>
              </a:cxn>
              <a:cxn ang="f72">
                <a:pos x="f106" y="f96"/>
              </a:cxn>
              <a:cxn ang="f72">
                <a:pos x="f106" y="f98"/>
              </a:cxn>
              <a:cxn ang="f72">
                <a:pos x="f105" y="f98"/>
              </a:cxn>
              <a:cxn ang="f72">
                <a:pos x="f105" y="f96"/>
              </a:cxn>
              <a:cxn ang="f72">
                <a:pos x="f107" y="f96"/>
              </a:cxn>
              <a:cxn ang="f72">
                <a:pos x="f108" y="f96"/>
              </a:cxn>
              <a:cxn ang="f72">
                <a:pos x="f108" y="f98"/>
              </a:cxn>
              <a:cxn ang="f72">
                <a:pos x="f107" y="f98"/>
              </a:cxn>
              <a:cxn ang="f72">
                <a:pos x="f107" y="f96"/>
              </a:cxn>
              <a:cxn ang="f72">
                <a:pos x="f109" y="f96"/>
              </a:cxn>
              <a:cxn ang="f72">
                <a:pos x="f110" y="f96"/>
              </a:cxn>
              <a:cxn ang="f72">
                <a:pos x="f110" y="f98"/>
              </a:cxn>
              <a:cxn ang="f72">
                <a:pos x="f109" y="f98"/>
              </a:cxn>
              <a:cxn ang="f72">
                <a:pos x="f109" y="f96"/>
              </a:cxn>
              <a:cxn ang="f72">
                <a:pos x="f111" y="f96"/>
              </a:cxn>
              <a:cxn ang="f72">
                <a:pos x="f112" y="f96"/>
              </a:cxn>
              <a:cxn ang="f72">
                <a:pos x="f112" y="f98"/>
              </a:cxn>
              <a:cxn ang="f72">
                <a:pos x="f111" y="f98"/>
              </a:cxn>
              <a:cxn ang="f72">
                <a:pos x="f111" y="f96"/>
              </a:cxn>
            </a:cxnLst>
            <a:rect l="f91" t="f94" r="f92" b="f93"/>
            <a:pathLst>
              <a:path w="1494013" h="25421">
                <a:moveTo>
                  <a:pt x="f8" y="f7"/>
                </a:moveTo>
                <a:lnTo>
                  <a:pt x="f9" y="f7"/>
                </a:lnTo>
                <a:lnTo>
                  <a:pt x="f9" y="f5"/>
                </a:lnTo>
                <a:lnTo>
                  <a:pt x="f8" y="f5"/>
                </a:lnTo>
                <a:lnTo>
                  <a:pt x="f8" y="f7"/>
                </a:lnTo>
                <a:close/>
                <a:moveTo>
                  <a:pt x="f10" y="f7"/>
                </a:moveTo>
                <a:lnTo>
                  <a:pt x="f11" y="f7"/>
                </a:lnTo>
                <a:lnTo>
                  <a:pt x="f11" y="f5"/>
                </a:lnTo>
                <a:lnTo>
                  <a:pt x="f10" y="f5"/>
                </a:lnTo>
                <a:lnTo>
                  <a:pt x="f10" y="f7"/>
                </a:lnTo>
                <a:close/>
                <a:moveTo>
                  <a:pt x="f12" y="f7"/>
                </a:moveTo>
                <a:lnTo>
                  <a:pt x="f13" y="f7"/>
                </a:lnTo>
                <a:lnTo>
                  <a:pt x="f13" y="f5"/>
                </a:lnTo>
                <a:lnTo>
                  <a:pt x="f12" y="f5"/>
                </a:lnTo>
                <a:lnTo>
                  <a:pt x="f12" y="f7"/>
                </a:lnTo>
                <a:close/>
                <a:moveTo>
                  <a:pt x="f14" y="f7"/>
                </a:moveTo>
                <a:lnTo>
                  <a:pt x="f15" y="f7"/>
                </a:lnTo>
                <a:lnTo>
                  <a:pt x="f15" y="f5"/>
                </a:lnTo>
                <a:lnTo>
                  <a:pt x="f14" y="f5"/>
                </a:lnTo>
                <a:lnTo>
                  <a:pt x="f14" y="f7"/>
                </a:lnTo>
                <a:close/>
                <a:moveTo>
                  <a:pt x="f16" y="f7"/>
                </a:moveTo>
                <a:lnTo>
                  <a:pt x="f17" y="f7"/>
                </a:lnTo>
                <a:lnTo>
                  <a:pt x="f17" y="f5"/>
                </a:lnTo>
                <a:lnTo>
                  <a:pt x="f16" y="f5"/>
                </a:lnTo>
                <a:lnTo>
                  <a:pt x="f16" y="f7"/>
                </a:lnTo>
                <a:close/>
                <a:moveTo>
                  <a:pt x="f18" y="f7"/>
                </a:moveTo>
                <a:lnTo>
                  <a:pt x="f19" y="f7"/>
                </a:lnTo>
                <a:lnTo>
                  <a:pt x="f19" y="f5"/>
                </a:lnTo>
                <a:lnTo>
                  <a:pt x="f18" y="f5"/>
                </a:lnTo>
                <a:lnTo>
                  <a:pt x="f18" y="f7"/>
                </a:lnTo>
                <a:close/>
                <a:moveTo>
                  <a:pt x="f20" y="f7"/>
                </a:moveTo>
                <a:lnTo>
                  <a:pt x="f21" y="f7"/>
                </a:lnTo>
                <a:lnTo>
                  <a:pt x="f21" y="f5"/>
                </a:lnTo>
                <a:lnTo>
                  <a:pt x="f20" y="f5"/>
                </a:lnTo>
                <a:lnTo>
                  <a:pt x="f20" y="f7"/>
                </a:lnTo>
                <a:close/>
                <a:moveTo>
                  <a:pt x="f22" y="f7"/>
                </a:moveTo>
                <a:lnTo>
                  <a:pt x="f5" y="f7"/>
                </a:lnTo>
                <a:lnTo>
                  <a:pt x="f5" y="f5"/>
                </a:lnTo>
                <a:lnTo>
                  <a:pt x="f22" y="f5"/>
                </a:lnTo>
                <a:lnTo>
                  <a:pt x="f22" y="f7"/>
                </a:lnTo>
                <a:close/>
              </a:path>
            </a:pathLst>
          </a:custGeom>
          <a:solidFill>
            <a:srgbClr val="00C1D4"/>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5" name="Freihandform: Form 36"/>
          <p:cNvSpPr/>
          <p:nvPr/>
        </p:nvSpPr>
        <p:spPr>
          <a:xfrm>
            <a:off x="2560640" y="4176714"/>
            <a:ext cx="25402" cy="1522411"/>
          </a:xfrm>
          <a:custGeom>
            <a:avLst/>
            <a:gdLst>
              <a:gd name="f0" fmla="val 10800000"/>
              <a:gd name="f1" fmla="val 5400000"/>
              <a:gd name="f2" fmla="val 180"/>
              <a:gd name="f3" fmla="val w"/>
              <a:gd name="f4" fmla="val h"/>
              <a:gd name="f5" fmla="val 0"/>
              <a:gd name="f6" fmla="val 25421"/>
              <a:gd name="f7" fmla="val 1522040"/>
              <a:gd name="f8" fmla="val 1522041"/>
              <a:gd name="f9" fmla="val 1420546"/>
              <a:gd name="f10" fmla="val 1319051"/>
              <a:gd name="f11" fmla="val 1217556"/>
              <a:gd name="f12" fmla="val 1116125"/>
              <a:gd name="f13" fmla="val 1014630"/>
              <a:gd name="f14" fmla="val 913199"/>
              <a:gd name="f15" fmla="val 811704"/>
              <a:gd name="f16" fmla="val 710273"/>
              <a:gd name="f17" fmla="val 608778"/>
              <a:gd name="f18" fmla="val 507347"/>
              <a:gd name="f19" fmla="val 405852"/>
              <a:gd name="f20" fmla="val 304357"/>
              <a:gd name="f21" fmla="val 202926"/>
              <a:gd name="f22" fmla="val 101431"/>
              <a:gd name="f23" fmla="+- 0 0 -90"/>
              <a:gd name="f24" fmla="*/ f3 1 25421"/>
              <a:gd name="f25" fmla="*/ f4 1 1522040"/>
              <a:gd name="f26" fmla="+- f7 0 f5"/>
              <a:gd name="f27" fmla="+- f6 0 f5"/>
              <a:gd name="f28" fmla="*/ f23 f0 1"/>
              <a:gd name="f29" fmla="*/ f27 1 25421"/>
              <a:gd name="f30" fmla="*/ f26 1 1522040"/>
              <a:gd name="f31" fmla="*/ 25400 f27 1"/>
              <a:gd name="f32" fmla="*/ 1522413 f26 1"/>
              <a:gd name="f33" fmla="*/ 0 f27 1"/>
              <a:gd name="f34" fmla="*/ 1420893 f26 1"/>
              <a:gd name="f35" fmla="*/ 1319373 f26 1"/>
              <a:gd name="f36" fmla="*/ 1217854 f26 1"/>
              <a:gd name="f37" fmla="*/ 1116398 f26 1"/>
              <a:gd name="f38" fmla="*/ 1014878 f26 1"/>
              <a:gd name="f39" fmla="*/ 913422 f26 1"/>
              <a:gd name="f40" fmla="*/ 811902 f26 1"/>
              <a:gd name="f41" fmla="*/ 710447 f26 1"/>
              <a:gd name="f42" fmla="*/ 608927 f26 1"/>
              <a:gd name="f43" fmla="*/ 507471 f26 1"/>
              <a:gd name="f44" fmla="*/ 405951 f26 1"/>
              <a:gd name="f45" fmla="*/ 304431 f26 1"/>
              <a:gd name="f46" fmla="*/ 202976 f26 1"/>
              <a:gd name="f47" fmla="*/ 101456 f26 1"/>
              <a:gd name="f48" fmla="*/ 0 f26 1"/>
              <a:gd name="f49" fmla="*/ f28 1 f2"/>
              <a:gd name="f50" fmla="*/ f31 1 25421"/>
              <a:gd name="f51" fmla="*/ f32 1 1522040"/>
              <a:gd name="f52" fmla="*/ f33 1 25421"/>
              <a:gd name="f53" fmla="*/ f34 1 1522040"/>
              <a:gd name="f54" fmla="*/ f35 1 1522040"/>
              <a:gd name="f55" fmla="*/ f36 1 1522040"/>
              <a:gd name="f56" fmla="*/ f37 1 1522040"/>
              <a:gd name="f57" fmla="*/ f38 1 1522040"/>
              <a:gd name="f58" fmla="*/ f39 1 1522040"/>
              <a:gd name="f59" fmla="*/ f40 1 1522040"/>
              <a:gd name="f60" fmla="*/ f41 1 1522040"/>
              <a:gd name="f61" fmla="*/ f42 1 1522040"/>
              <a:gd name="f62" fmla="*/ f43 1 1522040"/>
              <a:gd name="f63" fmla="*/ f44 1 1522040"/>
              <a:gd name="f64" fmla="*/ f45 1 1522040"/>
              <a:gd name="f65" fmla="*/ f46 1 1522040"/>
              <a:gd name="f66" fmla="*/ f47 1 1522040"/>
              <a:gd name="f67" fmla="*/ f48 1 1522040"/>
              <a:gd name="f68" fmla="*/ 0 1 f29"/>
              <a:gd name="f69" fmla="*/ f6 1 f29"/>
              <a:gd name="f70" fmla="*/ 0 1 f30"/>
              <a:gd name="f71" fmla="*/ f7 1 f30"/>
              <a:gd name="f72" fmla="+- f49 0 f1"/>
              <a:gd name="f73" fmla="*/ f50 1 f29"/>
              <a:gd name="f74" fmla="*/ f51 1 f30"/>
              <a:gd name="f75" fmla="*/ f52 1 f29"/>
              <a:gd name="f76" fmla="*/ f53 1 f30"/>
              <a:gd name="f77" fmla="*/ f54 1 f30"/>
              <a:gd name="f78" fmla="*/ f55 1 f30"/>
              <a:gd name="f79" fmla="*/ f56 1 f30"/>
              <a:gd name="f80" fmla="*/ f57 1 f30"/>
              <a:gd name="f81" fmla="*/ f58 1 f30"/>
              <a:gd name="f82" fmla="*/ f59 1 f30"/>
              <a:gd name="f83" fmla="*/ f60 1 f30"/>
              <a:gd name="f84" fmla="*/ f61 1 f30"/>
              <a:gd name="f85" fmla="*/ f62 1 f30"/>
              <a:gd name="f86" fmla="*/ f63 1 f30"/>
              <a:gd name="f87" fmla="*/ f64 1 f30"/>
              <a:gd name="f88" fmla="*/ f65 1 f30"/>
              <a:gd name="f89" fmla="*/ f66 1 f30"/>
              <a:gd name="f90" fmla="*/ f67 1 f30"/>
              <a:gd name="f91" fmla="*/ f68 f24 1"/>
              <a:gd name="f92" fmla="*/ f69 f24 1"/>
              <a:gd name="f93" fmla="*/ f71 f25 1"/>
              <a:gd name="f94" fmla="*/ f70 f25 1"/>
              <a:gd name="f95" fmla="*/ f73 f24 1"/>
              <a:gd name="f96" fmla="*/ f74 f25 1"/>
              <a:gd name="f97" fmla="*/ f75 f24 1"/>
              <a:gd name="f98" fmla="*/ f76 f25 1"/>
              <a:gd name="f99" fmla="*/ f77 f25 1"/>
              <a:gd name="f100" fmla="*/ f78 f25 1"/>
              <a:gd name="f101" fmla="*/ f79 f25 1"/>
              <a:gd name="f102" fmla="*/ f80 f25 1"/>
              <a:gd name="f103" fmla="*/ f81 f25 1"/>
              <a:gd name="f104" fmla="*/ f82 f25 1"/>
              <a:gd name="f105" fmla="*/ f83 f25 1"/>
              <a:gd name="f106" fmla="*/ f84 f25 1"/>
              <a:gd name="f107" fmla="*/ f85 f25 1"/>
              <a:gd name="f108" fmla="*/ f86 f25 1"/>
              <a:gd name="f109" fmla="*/ f87 f25 1"/>
              <a:gd name="f110" fmla="*/ f88 f25 1"/>
              <a:gd name="f111" fmla="*/ f89 f25 1"/>
              <a:gd name="f112" fmla="*/ f90 f25 1"/>
            </a:gdLst>
            <a:ahLst/>
            <a:cxnLst>
              <a:cxn ang="3cd4">
                <a:pos x="hc" y="t"/>
              </a:cxn>
              <a:cxn ang="0">
                <a:pos x="r" y="vc"/>
              </a:cxn>
              <a:cxn ang="cd4">
                <a:pos x="hc" y="b"/>
              </a:cxn>
              <a:cxn ang="cd2">
                <a:pos x="l" y="vc"/>
              </a:cxn>
              <a:cxn ang="f72">
                <a:pos x="f95" y="f96"/>
              </a:cxn>
              <a:cxn ang="f72">
                <a:pos x="f97" y="f96"/>
              </a:cxn>
              <a:cxn ang="f72">
                <a:pos x="f97" y="f98"/>
              </a:cxn>
              <a:cxn ang="f72">
                <a:pos x="f95" y="f98"/>
              </a:cxn>
              <a:cxn ang="f72">
                <a:pos x="f95" y="f96"/>
              </a:cxn>
              <a:cxn ang="f72">
                <a:pos x="f95" y="f99"/>
              </a:cxn>
              <a:cxn ang="f72">
                <a:pos x="f97" y="f99"/>
              </a:cxn>
              <a:cxn ang="f72">
                <a:pos x="f97" y="f100"/>
              </a:cxn>
              <a:cxn ang="f72">
                <a:pos x="f95" y="f100"/>
              </a:cxn>
              <a:cxn ang="f72">
                <a:pos x="f95" y="f99"/>
              </a:cxn>
              <a:cxn ang="f72">
                <a:pos x="f95" y="f101"/>
              </a:cxn>
              <a:cxn ang="f72">
                <a:pos x="f97" y="f101"/>
              </a:cxn>
              <a:cxn ang="f72">
                <a:pos x="f97" y="f102"/>
              </a:cxn>
              <a:cxn ang="f72">
                <a:pos x="f95" y="f102"/>
              </a:cxn>
              <a:cxn ang="f72">
                <a:pos x="f95" y="f101"/>
              </a:cxn>
              <a:cxn ang="f72">
                <a:pos x="f95" y="f103"/>
              </a:cxn>
              <a:cxn ang="f72">
                <a:pos x="f97" y="f103"/>
              </a:cxn>
              <a:cxn ang="f72">
                <a:pos x="f97" y="f104"/>
              </a:cxn>
              <a:cxn ang="f72">
                <a:pos x="f95" y="f104"/>
              </a:cxn>
              <a:cxn ang="f72">
                <a:pos x="f95" y="f103"/>
              </a:cxn>
              <a:cxn ang="f72">
                <a:pos x="f95" y="f105"/>
              </a:cxn>
              <a:cxn ang="f72">
                <a:pos x="f97" y="f105"/>
              </a:cxn>
              <a:cxn ang="f72">
                <a:pos x="f97" y="f106"/>
              </a:cxn>
              <a:cxn ang="f72">
                <a:pos x="f95" y="f106"/>
              </a:cxn>
              <a:cxn ang="f72">
                <a:pos x="f95" y="f105"/>
              </a:cxn>
              <a:cxn ang="f72">
                <a:pos x="f95" y="f107"/>
              </a:cxn>
              <a:cxn ang="f72">
                <a:pos x="f97" y="f107"/>
              </a:cxn>
              <a:cxn ang="f72">
                <a:pos x="f97" y="f108"/>
              </a:cxn>
              <a:cxn ang="f72">
                <a:pos x="f95" y="f108"/>
              </a:cxn>
              <a:cxn ang="f72">
                <a:pos x="f95" y="f107"/>
              </a:cxn>
              <a:cxn ang="f72">
                <a:pos x="f95" y="f109"/>
              </a:cxn>
              <a:cxn ang="f72">
                <a:pos x="f97" y="f109"/>
              </a:cxn>
              <a:cxn ang="f72">
                <a:pos x="f97" y="f110"/>
              </a:cxn>
              <a:cxn ang="f72">
                <a:pos x="f95" y="f110"/>
              </a:cxn>
              <a:cxn ang="f72">
                <a:pos x="f95" y="f109"/>
              </a:cxn>
              <a:cxn ang="f72">
                <a:pos x="f95" y="f111"/>
              </a:cxn>
              <a:cxn ang="f72">
                <a:pos x="f97" y="f111"/>
              </a:cxn>
              <a:cxn ang="f72">
                <a:pos x="f97" y="f112"/>
              </a:cxn>
              <a:cxn ang="f72">
                <a:pos x="f95" y="f112"/>
              </a:cxn>
              <a:cxn ang="f72">
                <a:pos x="f95" y="f111"/>
              </a:cxn>
            </a:cxnLst>
            <a:rect l="f91" t="f94" r="f92" b="f93"/>
            <a:pathLst>
              <a:path w="25421" h="1522040">
                <a:moveTo>
                  <a:pt x="f6" y="f8"/>
                </a:moveTo>
                <a:lnTo>
                  <a:pt x="f5" y="f8"/>
                </a:lnTo>
                <a:lnTo>
                  <a:pt x="f5" y="f9"/>
                </a:lnTo>
                <a:lnTo>
                  <a:pt x="f6" y="f9"/>
                </a:lnTo>
                <a:lnTo>
                  <a:pt x="f6" y="f8"/>
                </a:lnTo>
                <a:close/>
                <a:moveTo>
                  <a:pt x="f6" y="f10"/>
                </a:moveTo>
                <a:lnTo>
                  <a:pt x="f5" y="f10"/>
                </a:lnTo>
                <a:lnTo>
                  <a:pt x="f5" y="f11"/>
                </a:lnTo>
                <a:lnTo>
                  <a:pt x="f6" y="f11"/>
                </a:lnTo>
                <a:lnTo>
                  <a:pt x="f6" y="f10"/>
                </a:lnTo>
                <a:close/>
                <a:moveTo>
                  <a:pt x="f6" y="f12"/>
                </a:moveTo>
                <a:lnTo>
                  <a:pt x="f5" y="f12"/>
                </a:lnTo>
                <a:lnTo>
                  <a:pt x="f5" y="f13"/>
                </a:lnTo>
                <a:lnTo>
                  <a:pt x="f6" y="f13"/>
                </a:lnTo>
                <a:lnTo>
                  <a:pt x="f6" y="f12"/>
                </a:lnTo>
                <a:close/>
                <a:moveTo>
                  <a:pt x="f6" y="f14"/>
                </a:moveTo>
                <a:lnTo>
                  <a:pt x="f5" y="f14"/>
                </a:lnTo>
                <a:lnTo>
                  <a:pt x="f5" y="f15"/>
                </a:lnTo>
                <a:lnTo>
                  <a:pt x="f6" y="f15"/>
                </a:lnTo>
                <a:lnTo>
                  <a:pt x="f6" y="f14"/>
                </a:lnTo>
                <a:close/>
                <a:moveTo>
                  <a:pt x="f6" y="f16"/>
                </a:moveTo>
                <a:lnTo>
                  <a:pt x="f5" y="f16"/>
                </a:lnTo>
                <a:lnTo>
                  <a:pt x="f5" y="f17"/>
                </a:lnTo>
                <a:lnTo>
                  <a:pt x="f6" y="f17"/>
                </a:lnTo>
                <a:lnTo>
                  <a:pt x="f6" y="f16"/>
                </a:lnTo>
                <a:close/>
                <a:moveTo>
                  <a:pt x="f6" y="f18"/>
                </a:moveTo>
                <a:lnTo>
                  <a:pt x="f5" y="f18"/>
                </a:lnTo>
                <a:lnTo>
                  <a:pt x="f5" y="f19"/>
                </a:lnTo>
                <a:lnTo>
                  <a:pt x="f6" y="f19"/>
                </a:lnTo>
                <a:lnTo>
                  <a:pt x="f6" y="f18"/>
                </a:lnTo>
                <a:close/>
                <a:moveTo>
                  <a:pt x="f6" y="f20"/>
                </a:moveTo>
                <a:lnTo>
                  <a:pt x="f5" y="f20"/>
                </a:lnTo>
                <a:lnTo>
                  <a:pt x="f5" y="f21"/>
                </a:lnTo>
                <a:lnTo>
                  <a:pt x="f6" y="f21"/>
                </a:lnTo>
                <a:lnTo>
                  <a:pt x="f6" y="f20"/>
                </a:lnTo>
                <a:close/>
                <a:moveTo>
                  <a:pt x="f6" y="f22"/>
                </a:moveTo>
                <a:lnTo>
                  <a:pt x="f5" y="f22"/>
                </a:lnTo>
                <a:lnTo>
                  <a:pt x="f5" y="f5"/>
                </a:lnTo>
                <a:lnTo>
                  <a:pt x="f6" y="f5"/>
                </a:lnTo>
                <a:lnTo>
                  <a:pt x="f6" y="f22"/>
                </a:lnTo>
                <a:close/>
              </a:path>
            </a:pathLst>
          </a:custGeom>
          <a:solidFill>
            <a:srgbClr val="00C1D4"/>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6" name="Freihandform: Form 37"/>
          <p:cNvSpPr/>
          <p:nvPr/>
        </p:nvSpPr>
        <p:spPr>
          <a:xfrm>
            <a:off x="766760" y="4011609"/>
            <a:ext cx="1819271" cy="1851029"/>
          </a:xfrm>
          <a:custGeom>
            <a:avLst/>
            <a:gdLst>
              <a:gd name="f0" fmla="val 10800000"/>
              <a:gd name="f1" fmla="val 5400000"/>
              <a:gd name="f2" fmla="val 180"/>
              <a:gd name="f3" fmla="val w"/>
              <a:gd name="f4" fmla="val h"/>
              <a:gd name="f5" fmla="val 0"/>
              <a:gd name="f6" fmla="val 1818199"/>
              <a:gd name="f7" fmla="val 1851882"/>
              <a:gd name="f8" fmla="val 1818200"/>
              <a:gd name="f9" fmla="val 1851883"/>
              <a:gd name="f10" fmla="val 1755663"/>
              <a:gd name="f11" fmla="val 1826461"/>
              <a:gd name="f12" fmla="val 1792778"/>
              <a:gd name="f13" fmla="val 1788456"/>
              <a:gd name="f14" fmla="val 62537"/>
              <a:gd name="f15" fmla="val 25421"/>
              <a:gd name="f16" fmla="val 63426"/>
              <a:gd name="f17" fmla="+- 0 0 -90"/>
              <a:gd name="f18" fmla="*/ f3 1 1818199"/>
              <a:gd name="f19" fmla="*/ f4 1 1851882"/>
              <a:gd name="f20" fmla="+- f7 0 f5"/>
              <a:gd name="f21" fmla="+- f6 0 f5"/>
              <a:gd name="f22" fmla="*/ f17 f0 1"/>
              <a:gd name="f23" fmla="*/ f21 1 1818199"/>
              <a:gd name="f24" fmla="*/ f20 1 1851882"/>
              <a:gd name="f25" fmla="*/ 1819276 f21 1"/>
              <a:gd name="f26" fmla="*/ 1851026 f20 1"/>
              <a:gd name="f27" fmla="*/ 1756702 f21 1"/>
              <a:gd name="f28" fmla="*/ 1825616 f20 1"/>
              <a:gd name="f29" fmla="*/ 1793839 f21 1"/>
              <a:gd name="f30" fmla="*/ 1787628 f20 1"/>
              <a:gd name="f31" fmla="*/ 62574 f21 1"/>
              <a:gd name="f32" fmla="*/ 0 f21 1"/>
              <a:gd name="f33" fmla="*/ 25436 f21 1"/>
              <a:gd name="f34" fmla="*/ 63397 f20 1"/>
              <a:gd name="f35" fmla="*/ 25409 f20 1"/>
              <a:gd name="f36" fmla="*/ 0 f20 1"/>
              <a:gd name="f37" fmla="*/ f22 1 f2"/>
              <a:gd name="f38" fmla="*/ f25 1 1818199"/>
              <a:gd name="f39" fmla="*/ f26 1 1851882"/>
              <a:gd name="f40" fmla="*/ f27 1 1818199"/>
              <a:gd name="f41" fmla="*/ f28 1 1851882"/>
              <a:gd name="f42" fmla="*/ f29 1 1818199"/>
              <a:gd name="f43" fmla="*/ f30 1 1851882"/>
              <a:gd name="f44" fmla="*/ f31 1 1818199"/>
              <a:gd name="f45" fmla="*/ f32 1 1818199"/>
              <a:gd name="f46" fmla="*/ f33 1 1818199"/>
              <a:gd name="f47" fmla="*/ f34 1 1851882"/>
              <a:gd name="f48" fmla="*/ f35 1 1851882"/>
              <a:gd name="f49" fmla="*/ f36 1 1851882"/>
              <a:gd name="f50" fmla="*/ 0 1 f23"/>
              <a:gd name="f51" fmla="*/ f6 1 f23"/>
              <a:gd name="f52" fmla="*/ 0 1 f24"/>
              <a:gd name="f53" fmla="*/ f7 1 f24"/>
              <a:gd name="f54" fmla="+- f37 0 f1"/>
              <a:gd name="f55" fmla="*/ f38 1 f23"/>
              <a:gd name="f56" fmla="*/ f39 1 f24"/>
              <a:gd name="f57" fmla="*/ f40 1 f23"/>
              <a:gd name="f58" fmla="*/ f41 1 f24"/>
              <a:gd name="f59" fmla="*/ f42 1 f23"/>
              <a:gd name="f60" fmla="*/ f43 1 f24"/>
              <a:gd name="f61" fmla="*/ f44 1 f23"/>
              <a:gd name="f62" fmla="*/ f45 1 f23"/>
              <a:gd name="f63" fmla="*/ f46 1 f23"/>
              <a:gd name="f64" fmla="*/ f47 1 f24"/>
              <a:gd name="f65" fmla="*/ f48 1 f24"/>
              <a:gd name="f66" fmla="*/ f49 1 f24"/>
              <a:gd name="f67" fmla="*/ f50 f18 1"/>
              <a:gd name="f68" fmla="*/ f51 f18 1"/>
              <a:gd name="f69" fmla="*/ f53 f19 1"/>
              <a:gd name="f70" fmla="*/ f52 f19 1"/>
              <a:gd name="f71" fmla="*/ f55 f18 1"/>
              <a:gd name="f72" fmla="*/ f56 f19 1"/>
              <a:gd name="f73" fmla="*/ f57 f18 1"/>
              <a:gd name="f74" fmla="*/ f58 f19 1"/>
              <a:gd name="f75" fmla="*/ f59 f18 1"/>
              <a:gd name="f76" fmla="*/ f60 f19 1"/>
              <a:gd name="f77" fmla="*/ f61 f18 1"/>
              <a:gd name="f78" fmla="*/ f62 f18 1"/>
              <a:gd name="f79" fmla="*/ f63 f18 1"/>
              <a:gd name="f80" fmla="*/ f64 f19 1"/>
              <a:gd name="f81" fmla="*/ f65 f19 1"/>
              <a:gd name="f82" fmla="*/ f66 f19 1"/>
            </a:gdLst>
            <a:ahLst/>
            <a:cxnLst>
              <a:cxn ang="3cd4">
                <a:pos x="hc" y="t"/>
              </a:cxn>
              <a:cxn ang="0">
                <a:pos x="r" y="vc"/>
              </a:cxn>
              <a:cxn ang="cd4">
                <a:pos x="hc" y="b"/>
              </a:cxn>
              <a:cxn ang="cd2">
                <a:pos x="l" y="vc"/>
              </a:cxn>
              <a:cxn ang="f54">
                <a:pos x="f71" y="f72"/>
              </a:cxn>
              <a:cxn ang="f54">
                <a:pos x="f73" y="f72"/>
              </a:cxn>
              <a:cxn ang="f54">
                <a:pos x="f73" y="f74"/>
              </a:cxn>
              <a:cxn ang="f54">
                <a:pos x="f75" y="f74"/>
              </a:cxn>
              <a:cxn ang="f54">
                <a:pos x="f75" y="f76"/>
              </a:cxn>
              <a:cxn ang="f54">
                <a:pos x="f71" y="f76"/>
              </a:cxn>
              <a:cxn ang="f54">
                <a:pos x="f71" y="f72"/>
              </a:cxn>
              <a:cxn ang="f54">
                <a:pos x="f77" y="f72"/>
              </a:cxn>
              <a:cxn ang="f54">
                <a:pos x="f78" y="f72"/>
              </a:cxn>
              <a:cxn ang="f54">
                <a:pos x="f78" y="f76"/>
              </a:cxn>
              <a:cxn ang="f54">
                <a:pos x="f79" y="f76"/>
              </a:cxn>
              <a:cxn ang="f54">
                <a:pos x="f79" y="f74"/>
              </a:cxn>
              <a:cxn ang="f54">
                <a:pos x="f77" y="f74"/>
              </a:cxn>
              <a:cxn ang="f54">
                <a:pos x="f77" y="f72"/>
              </a:cxn>
              <a:cxn ang="f54">
                <a:pos x="f71" y="f80"/>
              </a:cxn>
              <a:cxn ang="f54">
                <a:pos x="f75" y="f80"/>
              </a:cxn>
              <a:cxn ang="f54">
                <a:pos x="f75" y="f81"/>
              </a:cxn>
              <a:cxn ang="f54">
                <a:pos x="f73" y="f81"/>
              </a:cxn>
              <a:cxn ang="f54">
                <a:pos x="f73" y="f82"/>
              </a:cxn>
              <a:cxn ang="f54">
                <a:pos x="f71" y="f82"/>
              </a:cxn>
              <a:cxn ang="f54">
                <a:pos x="f71" y="f80"/>
              </a:cxn>
              <a:cxn ang="f54">
                <a:pos x="f79" y="f80"/>
              </a:cxn>
              <a:cxn ang="f54">
                <a:pos x="f78" y="f80"/>
              </a:cxn>
              <a:cxn ang="f54">
                <a:pos x="f78" y="f82"/>
              </a:cxn>
              <a:cxn ang="f54">
                <a:pos x="f77" y="f82"/>
              </a:cxn>
              <a:cxn ang="f54">
                <a:pos x="f77" y="f81"/>
              </a:cxn>
              <a:cxn ang="f54">
                <a:pos x="f79" y="f81"/>
              </a:cxn>
              <a:cxn ang="f54">
                <a:pos x="f79" y="f80"/>
              </a:cxn>
            </a:cxnLst>
            <a:rect l="f67" t="f70" r="f68" b="f69"/>
            <a:pathLst>
              <a:path w="1818199" h="1851882">
                <a:moveTo>
                  <a:pt x="f8" y="f9"/>
                </a:moveTo>
                <a:lnTo>
                  <a:pt x="f10" y="f9"/>
                </a:lnTo>
                <a:lnTo>
                  <a:pt x="f10" y="f11"/>
                </a:lnTo>
                <a:lnTo>
                  <a:pt x="f12" y="f11"/>
                </a:lnTo>
                <a:lnTo>
                  <a:pt x="f12" y="f13"/>
                </a:lnTo>
                <a:lnTo>
                  <a:pt x="f8" y="f13"/>
                </a:lnTo>
                <a:lnTo>
                  <a:pt x="f8" y="f9"/>
                </a:lnTo>
                <a:close/>
                <a:moveTo>
                  <a:pt x="f14" y="f9"/>
                </a:moveTo>
                <a:lnTo>
                  <a:pt x="f5" y="f9"/>
                </a:lnTo>
                <a:lnTo>
                  <a:pt x="f5" y="f13"/>
                </a:lnTo>
                <a:lnTo>
                  <a:pt x="f15" y="f13"/>
                </a:lnTo>
                <a:lnTo>
                  <a:pt x="f15" y="f11"/>
                </a:lnTo>
                <a:lnTo>
                  <a:pt x="f14" y="f11"/>
                </a:lnTo>
                <a:lnTo>
                  <a:pt x="f14" y="f9"/>
                </a:lnTo>
                <a:close/>
                <a:moveTo>
                  <a:pt x="f8" y="f16"/>
                </a:moveTo>
                <a:lnTo>
                  <a:pt x="f12" y="f16"/>
                </a:lnTo>
                <a:lnTo>
                  <a:pt x="f12" y="f15"/>
                </a:lnTo>
                <a:lnTo>
                  <a:pt x="f10" y="f15"/>
                </a:lnTo>
                <a:lnTo>
                  <a:pt x="f10" y="f5"/>
                </a:lnTo>
                <a:lnTo>
                  <a:pt x="f8" y="f5"/>
                </a:lnTo>
                <a:lnTo>
                  <a:pt x="f8" y="f16"/>
                </a:lnTo>
                <a:close/>
                <a:moveTo>
                  <a:pt x="f15" y="f16"/>
                </a:moveTo>
                <a:lnTo>
                  <a:pt x="f5" y="f16"/>
                </a:lnTo>
                <a:lnTo>
                  <a:pt x="f5" y="f5"/>
                </a:lnTo>
                <a:lnTo>
                  <a:pt x="f14" y="f5"/>
                </a:lnTo>
                <a:lnTo>
                  <a:pt x="f14" y="f15"/>
                </a:lnTo>
                <a:lnTo>
                  <a:pt x="f15" y="f15"/>
                </a:lnTo>
                <a:lnTo>
                  <a:pt x="f15" y="f16"/>
                </a:lnTo>
                <a:close/>
              </a:path>
            </a:pathLst>
          </a:custGeom>
          <a:solidFill>
            <a:srgbClr val="00C1D4"/>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7" name="Freihandform: Form 38"/>
          <p:cNvSpPr/>
          <p:nvPr/>
        </p:nvSpPr>
        <p:spPr>
          <a:xfrm>
            <a:off x="1484308" y="4746622"/>
            <a:ext cx="384176" cy="382584"/>
          </a:xfrm>
          <a:custGeom>
            <a:avLst/>
            <a:gdLst>
              <a:gd name="f0" fmla="val 10800000"/>
              <a:gd name="f1" fmla="val 5400000"/>
              <a:gd name="f2" fmla="val 180"/>
              <a:gd name="f3" fmla="val w"/>
              <a:gd name="f4" fmla="val h"/>
              <a:gd name="f5" fmla="val 0"/>
              <a:gd name="f6" fmla="val 383036"/>
              <a:gd name="f7" fmla="val 191550"/>
              <a:gd name="f8" fmla="val 85924"/>
              <a:gd name="f9" fmla="val 297112"/>
              <a:gd name="f10" fmla="val 85988"/>
              <a:gd name="f11" fmla="val 297176"/>
              <a:gd name="f12" fmla="+- 0 0 -90"/>
              <a:gd name="f13" fmla="*/ f3 1 383036"/>
              <a:gd name="f14" fmla="*/ f4 1 383036"/>
              <a:gd name="f15" fmla="+- f6 0 f5"/>
              <a:gd name="f16" fmla="*/ f12 f0 1"/>
              <a:gd name="f17" fmla="*/ f15 1 383036"/>
              <a:gd name="f18" fmla="*/ 384175 f15 1"/>
              <a:gd name="f19" fmla="*/ 191326 f15 1"/>
              <a:gd name="f20" fmla="*/ 192120 f15 1"/>
              <a:gd name="f21" fmla="*/ 0 f15 1"/>
              <a:gd name="f22" fmla="*/ 382588 f15 1"/>
              <a:gd name="f23" fmla="*/ f16 1 f2"/>
              <a:gd name="f24" fmla="*/ f18 1 383036"/>
              <a:gd name="f25" fmla="*/ f19 1 383036"/>
              <a:gd name="f26" fmla="*/ f20 1 383036"/>
              <a:gd name="f27" fmla="*/ f21 1 383036"/>
              <a:gd name="f28" fmla="*/ f22 1 383036"/>
              <a:gd name="f29" fmla="*/ 0 1 f17"/>
              <a:gd name="f30" fmla="*/ f6 1 f17"/>
              <a:gd name="f31" fmla="+- f23 0 f1"/>
              <a:gd name="f32" fmla="*/ f24 1 f17"/>
              <a:gd name="f33" fmla="*/ f25 1 f17"/>
              <a:gd name="f34" fmla="*/ f26 1 f17"/>
              <a:gd name="f35" fmla="*/ f27 1 f17"/>
              <a:gd name="f36" fmla="*/ f28 1 f17"/>
              <a:gd name="f37" fmla="*/ f29 f13 1"/>
              <a:gd name="f38" fmla="*/ f30 f13 1"/>
              <a:gd name="f39" fmla="*/ f30 f14 1"/>
              <a:gd name="f40" fmla="*/ f29 f14 1"/>
              <a:gd name="f41" fmla="*/ f32 f13 1"/>
              <a:gd name="f42" fmla="*/ f33 f14 1"/>
              <a:gd name="f43" fmla="*/ f34 f13 1"/>
              <a:gd name="f44" fmla="*/ f35 f14 1"/>
              <a:gd name="f45" fmla="*/ f35 f13 1"/>
              <a:gd name="f46" fmla="*/ f36 f14 1"/>
            </a:gdLst>
            <a:ahLst/>
            <a:cxnLst>
              <a:cxn ang="3cd4">
                <a:pos x="hc" y="t"/>
              </a:cxn>
              <a:cxn ang="0">
                <a:pos x="r" y="vc"/>
              </a:cxn>
              <a:cxn ang="cd4">
                <a:pos x="hc" y="b"/>
              </a:cxn>
              <a:cxn ang="cd2">
                <a:pos x="l" y="vc"/>
              </a:cxn>
              <a:cxn ang="f31">
                <a:pos x="f41" y="f42"/>
              </a:cxn>
              <a:cxn ang="f31">
                <a:pos x="f43" y="f44"/>
              </a:cxn>
              <a:cxn ang="f31">
                <a:pos x="f45" y="f42"/>
              </a:cxn>
              <a:cxn ang="f31">
                <a:pos x="f43" y="f46"/>
              </a:cxn>
              <a:cxn ang="f31">
                <a:pos x="f41" y="f42"/>
              </a:cxn>
            </a:cxnLst>
            <a:rect l="f37" t="f40" r="f38" b="f39"/>
            <a:pathLst>
              <a:path w="383036" h="383036">
                <a:moveTo>
                  <a:pt x="f6" y="f7"/>
                </a:moveTo>
                <a:cubicBezTo>
                  <a:pt x="f6" y="f8"/>
                  <a:pt x="f9" y="f5"/>
                  <a:pt x="f7" y="f5"/>
                </a:cubicBezTo>
                <a:cubicBezTo>
                  <a:pt x="f10" y="f5"/>
                  <a:pt x="f5" y="f8"/>
                  <a:pt x="f5" y="f7"/>
                </a:cubicBezTo>
                <a:cubicBezTo>
                  <a:pt x="f5" y="f9"/>
                  <a:pt x="f8" y="f6"/>
                  <a:pt x="f7" y="f6"/>
                </a:cubicBezTo>
                <a:cubicBezTo>
                  <a:pt x="f11" y="f6"/>
                  <a:pt x="f6" y="f11"/>
                  <a:pt x="f6" y="f7"/>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8" name="Freihandform: Form 39"/>
          <p:cNvSpPr/>
          <p:nvPr/>
        </p:nvSpPr>
        <p:spPr>
          <a:xfrm>
            <a:off x="4594229" y="4854577"/>
            <a:ext cx="481010" cy="165104"/>
          </a:xfrm>
          <a:custGeom>
            <a:avLst/>
            <a:gdLst>
              <a:gd name="f0" fmla="val 10800000"/>
              <a:gd name="f1" fmla="val 5400000"/>
              <a:gd name="f2" fmla="val 180"/>
              <a:gd name="f3" fmla="val w"/>
              <a:gd name="f4" fmla="val h"/>
              <a:gd name="f5" fmla="val 0"/>
              <a:gd name="f6" fmla="val 481544"/>
              <a:gd name="f7" fmla="val 164158"/>
              <a:gd name="f8" fmla="+- 0 0 -90"/>
              <a:gd name="f9" fmla="*/ f3 1 481544"/>
              <a:gd name="f10" fmla="*/ f4 1 164158"/>
              <a:gd name="f11" fmla="+- f7 0 f5"/>
              <a:gd name="f12" fmla="+- f6 0 f5"/>
              <a:gd name="f13" fmla="*/ f8 f0 1"/>
              <a:gd name="f14" fmla="*/ f12 1 481544"/>
              <a:gd name="f15" fmla="*/ f11 1 164158"/>
              <a:gd name="f16" fmla="*/ 0 f12 1"/>
              <a:gd name="f17" fmla="*/ 0 f11 1"/>
              <a:gd name="f18" fmla="*/ 481013 f12 1"/>
              <a:gd name="f19" fmla="*/ 165100 f11 1"/>
              <a:gd name="f20" fmla="*/ f13 1 f2"/>
              <a:gd name="f21" fmla="*/ f16 1 481544"/>
              <a:gd name="f22" fmla="*/ f17 1 164158"/>
              <a:gd name="f23" fmla="*/ f18 1 481544"/>
              <a:gd name="f24" fmla="*/ f19 1 164158"/>
              <a:gd name="f25" fmla="*/ 0 1 f14"/>
              <a:gd name="f26" fmla="*/ f6 1 f14"/>
              <a:gd name="f27" fmla="*/ 0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481544" h="164158">
                <a:moveTo>
                  <a:pt x="f5" y="f5"/>
                </a:moveTo>
                <a:lnTo>
                  <a:pt x="f6" y="f5"/>
                </a:lnTo>
                <a:lnTo>
                  <a:pt x="f6" y="f7"/>
                </a:lnTo>
                <a:lnTo>
                  <a:pt x="f5" y="f7"/>
                </a:lnTo>
                <a:lnTo>
                  <a:pt x="f5" y="f5"/>
                </a:lnTo>
                <a:close/>
              </a:path>
            </a:pathLst>
          </a:custGeom>
          <a:solidFill>
            <a:srgbClr val="FF9623"/>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9" name="Freihandform: Form 40"/>
          <p:cNvSpPr/>
          <p:nvPr/>
        </p:nvSpPr>
        <p:spPr>
          <a:xfrm>
            <a:off x="4511677" y="4854577"/>
            <a:ext cx="165104" cy="165104"/>
          </a:xfrm>
          <a:custGeom>
            <a:avLst/>
            <a:gdLst>
              <a:gd name="f0" fmla="val 10800000"/>
              <a:gd name="f1" fmla="val 5400000"/>
              <a:gd name="f2" fmla="val 180"/>
              <a:gd name="f3" fmla="val w"/>
              <a:gd name="f4" fmla="val h"/>
              <a:gd name="f5" fmla="val 0"/>
              <a:gd name="f6" fmla="val 164095"/>
              <a:gd name="f7" fmla="val 164094"/>
              <a:gd name="f8" fmla="val 82047"/>
              <a:gd name="f9" fmla="val 36734"/>
              <a:gd name="f10" fmla="val 127361"/>
              <a:gd name="f11" fmla="val 164159"/>
              <a:gd name="f12" fmla="+- 0 0 -90"/>
              <a:gd name="f13" fmla="*/ f3 1 164095"/>
              <a:gd name="f14" fmla="*/ f4 1 164094"/>
              <a:gd name="f15" fmla="+- f7 0 f5"/>
              <a:gd name="f16" fmla="+- f6 0 f5"/>
              <a:gd name="f17" fmla="*/ f12 f0 1"/>
              <a:gd name="f18" fmla="*/ f16 1 164095"/>
              <a:gd name="f19" fmla="*/ f15 1 164094"/>
              <a:gd name="f20" fmla="*/ 82549 f16 1"/>
              <a:gd name="f21" fmla="*/ 0 f15 1"/>
              <a:gd name="f22" fmla="*/ 0 f16 1"/>
              <a:gd name="f23" fmla="*/ 82550 f15 1"/>
              <a:gd name="f24" fmla="*/ 165101 f15 1"/>
              <a:gd name="f25" fmla="*/ 165100 f16 1"/>
              <a:gd name="f26" fmla="*/ f17 1 f2"/>
              <a:gd name="f27" fmla="*/ f20 1 164095"/>
              <a:gd name="f28" fmla="*/ f21 1 164094"/>
              <a:gd name="f29" fmla="*/ f22 1 164095"/>
              <a:gd name="f30" fmla="*/ f23 1 164094"/>
              <a:gd name="f31" fmla="*/ f24 1 164094"/>
              <a:gd name="f32" fmla="*/ f25 1 164095"/>
              <a:gd name="f33" fmla="*/ 0 1 f18"/>
              <a:gd name="f34" fmla="*/ f6 1 f18"/>
              <a:gd name="f35" fmla="*/ 0 1 f19"/>
              <a:gd name="f36" fmla="*/ f7 1 f19"/>
              <a:gd name="f37" fmla="+- f26 0 f1"/>
              <a:gd name="f38" fmla="*/ f27 1 f18"/>
              <a:gd name="f39" fmla="*/ f28 1 f19"/>
              <a:gd name="f40" fmla="*/ f29 1 f18"/>
              <a:gd name="f41" fmla="*/ f30 1 f19"/>
              <a:gd name="f42" fmla="*/ f31 1 f19"/>
              <a:gd name="f43" fmla="*/ f32 1 f18"/>
              <a:gd name="f44" fmla="*/ f33 f13 1"/>
              <a:gd name="f45" fmla="*/ f34 f13 1"/>
              <a:gd name="f46" fmla="*/ f36 f14 1"/>
              <a:gd name="f47" fmla="*/ f35 f14 1"/>
              <a:gd name="f48" fmla="*/ f38 f13 1"/>
              <a:gd name="f49" fmla="*/ f39 f14 1"/>
              <a:gd name="f50" fmla="*/ f40 f13 1"/>
              <a:gd name="f51" fmla="*/ f41 f14 1"/>
              <a:gd name="f52" fmla="*/ f42 f14 1"/>
              <a:gd name="f53" fmla="*/ f43 f13 1"/>
            </a:gdLst>
            <a:ahLst/>
            <a:cxnLst>
              <a:cxn ang="3cd4">
                <a:pos x="hc" y="t"/>
              </a:cxn>
              <a:cxn ang="0">
                <a:pos x="r" y="vc"/>
              </a:cxn>
              <a:cxn ang="cd4">
                <a:pos x="hc" y="b"/>
              </a:cxn>
              <a:cxn ang="cd2">
                <a:pos x="l" y="vc"/>
              </a:cxn>
              <a:cxn ang="f37">
                <a:pos x="f48" y="f49"/>
              </a:cxn>
              <a:cxn ang="f37">
                <a:pos x="f50" y="f51"/>
              </a:cxn>
              <a:cxn ang="f37">
                <a:pos x="f48" y="f52"/>
              </a:cxn>
              <a:cxn ang="f37">
                <a:pos x="f53" y="f51"/>
              </a:cxn>
              <a:cxn ang="f37">
                <a:pos x="f48" y="f49"/>
              </a:cxn>
            </a:cxnLst>
            <a:rect l="f44" t="f47" r="f45" b="f46"/>
            <a:pathLst>
              <a:path w="164095" h="164094">
                <a:moveTo>
                  <a:pt x="f8" y="f5"/>
                </a:moveTo>
                <a:cubicBezTo>
                  <a:pt x="f9" y="f5"/>
                  <a:pt x="f5" y="f9"/>
                  <a:pt x="f5" y="f8"/>
                </a:cubicBezTo>
                <a:cubicBezTo>
                  <a:pt x="f5" y="f10"/>
                  <a:pt x="f9" y="f6"/>
                  <a:pt x="f8" y="f6"/>
                </a:cubicBezTo>
                <a:cubicBezTo>
                  <a:pt x="f10" y="f6"/>
                  <a:pt x="f6" y="f10"/>
                  <a:pt x="f6" y="f8"/>
                </a:cubicBezTo>
                <a:cubicBezTo>
                  <a:pt x="f11" y="f9"/>
                  <a:pt x="f10"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20" name="Titel 1"/>
          <p:cNvSpPr txBox="1">
            <a:spLocks noGrp="1"/>
          </p:cNvSpPr>
          <p:nvPr>
            <p:ph type="title"/>
          </p:nvPr>
        </p:nvSpPr>
        <p:spPr>
          <a:xfrm>
            <a:off x="766760" y="1233114"/>
            <a:ext cx="9650413" cy="1784607"/>
          </a:xfrm>
        </p:spPr>
        <p:txBody>
          <a:bodyPr anchor="t"/>
          <a:lstStyle>
            <a:lvl1pPr marL="450854" indent="-450854">
              <a:tabLst>
                <a:tab pos="450854" algn="l"/>
              </a:tabLst>
              <a:defRPr lang="en-US" sz="3800"/>
            </a:lvl1pPr>
          </a:lstStyle>
          <a:p>
            <a:pPr lvl="0"/>
            <a:r>
              <a:rPr lang="en-US"/>
              <a:t>Click to edit Master title style</a:t>
            </a:r>
            <a:endParaRPr lang="de-DE"/>
          </a:p>
        </p:txBody>
      </p:sp>
      <p:sp>
        <p:nvSpPr>
          <p:cNvPr id="21"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529CE648-B595-45EE-90E6-156B5F8CBE27}" type="datetime1">
              <a:rPr lang="de-DE"/>
              <a:pPr lvl="0"/>
              <a:t>21.07.2022</a:t>
            </a:fld>
            <a:endParaRPr lang="de-DE"/>
          </a:p>
        </p:txBody>
      </p:sp>
      <p:sp>
        <p:nvSpPr>
          <p:cNvPr id="22"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CD679E07-A418-4BD5-B09E-A8F5C800BA81}" type="slidenum">
              <a:t>‹#›</a:t>
            </a:fld>
            <a:endParaRPr lang="de-DE"/>
          </a:p>
        </p:txBody>
      </p:sp>
      <p:pic>
        <p:nvPicPr>
          <p:cNvPr id="23" name="Grafik 22">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11139485" y="850529"/>
            <a:ext cx="608706" cy="351925"/>
          </a:xfrm>
          <a:prstGeom prst="rect">
            <a:avLst/>
          </a:prstGeom>
          <a:noFill/>
          <a:ln cap="flat">
            <a:noFill/>
          </a:ln>
        </p:spPr>
      </p:pic>
    </p:spTree>
    <p:extLst>
      <p:ext uri="{BB962C8B-B14F-4D97-AF65-F5344CB8AC3E}">
        <p14:creationId xmlns:p14="http://schemas.microsoft.com/office/powerpoint/2010/main" val="148741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cxnSp>
        <p:nvCxnSpPr>
          <p:cNvPr id="2" name="Gerader Verbinder 10"/>
          <p:cNvCxnSpPr/>
          <p:nvPr/>
        </p:nvCxnSpPr>
        <p:spPr>
          <a:xfrm>
            <a:off x="192088" y="6416673"/>
            <a:ext cx="10652129" cy="0"/>
          </a:xfrm>
          <a:prstGeom prst="straightConnector1">
            <a:avLst/>
          </a:prstGeom>
          <a:noFill/>
          <a:ln w="12701" cap="flat">
            <a:solidFill>
              <a:srgbClr val="00C1D4"/>
            </a:solidFill>
            <a:prstDash val="solid"/>
            <a:miter/>
          </a:ln>
        </p:spPr>
      </p:cxnSp>
      <p:sp>
        <p:nvSpPr>
          <p:cNvPr id="3" name="Titel 1"/>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4" name="Inhaltsplatzhalter 2"/>
          <p:cNvSpPr txBox="1">
            <a:spLocks noGrp="1"/>
          </p:cNvSpPr>
          <p:nvPr>
            <p:ph sz="quarter" idx="4294967295"/>
          </p:nvPr>
        </p:nvSpPr>
        <p:spPr>
          <a:xfrm>
            <a:off x="766760" y="1808637"/>
            <a:ext cx="9650413" cy="4284658"/>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400"/>
              </a:spcBef>
              <a:spcAft>
                <a:spcPts val="0"/>
              </a:spcAft>
              <a:buSzPts val="1498"/>
              <a:buBlip>
                <a:blip r:embed="rId2"/>
              </a:buBlip>
              <a:tabLst/>
              <a:defRPr lang="de-DE" sz="15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400"/>
              </a:spcBef>
              <a:spcAft>
                <a:spcPts val="0"/>
              </a:spcAft>
              <a:buSzPts val="1200"/>
              <a:buBlip>
                <a:blip r:embed="rId3"/>
              </a:buBlip>
              <a:tabLst/>
              <a:defRPr lang="de-DE" sz="1500" b="0" i="0" u="none" strike="noStrike" kern="0" cap="none" spc="0" baseline="0">
                <a:solidFill>
                  <a:srgbClr val="265D71"/>
                </a:solidFill>
                <a:uFillTx/>
                <a:latin typeface="Poppins" pitchFamily="2"/>
                <a:cs typeface="Poppins" pitchFamily="2"/>
              </a:defRPr>
            </a:lvl2pPr>
            <a:lvl3pPr marR="0" lvl="2" fontAlgn="auto">
              <a:lnSpc>
                <a:spcPct val="100000"/>
              </a:lnSpc>
              <a:spcBef>
                <a:spcPts val="400"/>
              </a:spcBef>
              <a:spcAft>
                <a:spcPts val="0"/>
              </a:spcAft>
              <a:buSzPts val="1498"/>
              <a:buBlip>
                <a:blip r:embed="rId4"/>
              </a:buBlip>
              <a:tabLst/>
              <a:defRPr lang="de-DE" sz="150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5" name="Textplatzhalter 9"/>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ctr" anchorCtr="0" compatLnSpc="1">
            <a:noAutofit/>
          </a:bodyPr>
          <a:lstStyle>
            <a:lvl1pPr marL="0" marR="0" lvl="0" indent="0" fontAlgn="auto">
              <a:lnSpc>
                <a:spcPct val="100000"/>
              </a:lnSpc>
              <a:spcBef>
                <a:spcPts val="0"/>
              </a:spcBef>
              <a:spcAft>
                <a:spcPts val="0"/>
              </a:spcAft>
              <a:buNone/>
              <a:tabLst/>
              <a:defRPr lang="en-US" sz="700" b="0" i="0" u="none" strike="noStrike" cap="none" spc="30" baseline="0">
                <a:solidFill>
                  <a:srgbClr val="00C1D4"/>
                </a:solidFill>
                <a:uFillTx/>
                <a:latin typeface="Poppins Regular" pitchFamily="2"/>
              </a:defRPr>
            </a:lvl1pPr>
          </a:lstStyle>
          <a:p>
            <a:pPr lvl="0"/>
            <a:r>
              <a:rPr lang="en-US"/>
              <a:t>Edit Master text styles</a:t>
            </a:r>
          </a:p>
        </p:txBody>
      </p:sp>
      <p:sp>
        <p:nvSpPr>
          <p:cNvPr id="6" name="Datumsplatzhalter 3"/>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16C24319-E734-407B-BE2A-AD1881D34FBE}" type="datetime1">
              <a:rPr lang="de-DE"/>
              <a:pPr lvl="0"/>
              <a:t>21.07.2022</a:t>
            </a:fld>
            <a:endParaRPr lang="de-DE"/>
          </a:p>
        </p:txBody>
      </p:sp>
      <p:sp>
        <p:nvSpPr>
          <p:cNvPr id="7" name="Foliennummernplatzhalter 5"/>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3B93368F-BB9C-47B0-A3FD-34C8226A9D9F}" type="slidenum">
              <a:t>‹#›</a:t>
            </a:fld>
            <a:endParaRPr lang="de-DE"/>
          </a:p>
        </p:txBody>
      </p:sp>
    </p:spTree>
    <p:extLst>
      <p:ext uri="{BB962C8B-B14F-4D97-AF65-F5344CB8AC3E}">
        <p14:creationId xmlns:p14="http://schemas.microsoft.com/office/powerpoint/2010/main" val="903025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el und Inhalt (ohne Hinweis)">
    <p:spTree>
      <p:nvGrpSpPr>
        <p:cNvPr id="1" name=""/>
        <p:cNvGrpSpPr/>
        <p:nvPr/>
      </p:nvGrpSpPr>
      <p:grpSpPr>
        <a:xfrm>
          <a:off x="0" y="0"/>
          <a:ext cx="0" cy="0"/>
          <a:chOff x="0" y="0"/>
          <a:chExt cx="0" cy="0"/>
        </a:xfrm>
      </p:grpSpPr>
      <p:cxnSp>
        <p:nvCxnSpPr>
          <p:cNvPr id="2" name="Gerader Verbinder 15"/>
          <p:cNvCxnSpPr/>
          <p:nvPr/>
        </p:nvCxnSpPr>
        <p:spPr>
          <a:xfrm>
            <a:off x="10844217" y="188915"/>
            <a:ext cx="0" cy="6480169"/>
          </a:xfrm>
          <a:prstGeom prst="straightConnector1">
            <a:avLst/>
          </a:prstGeom>
          <a:noFill/>
          <a:ln w="12701" cap="flat">
            <a:solidFill>
              <a:srgbClr val="00C1D4"/>
            </a:solidFill>
            <a:prstDash val="solid"/>
            <a:miter/>
          </a:ln>
        </p:spPr>
      </p:cxnSp>
      <p:cxnSp>
        <p:nvCxnSpPr>
          <p:cNvPr id="3" name="Gerader Verbinder 19"/>
          <p:cNvCxnSpPr/>
          <p:nvPr/>
        </p:nvCxnSpPr>
        <p:spPr>
          <a:xfrm>
            <a:off x="10844217" y="3429000"/>
            <a:ext cx="1155691" cy="0"/>
          </a:xfrm>
          <a:prstGeom prst="straightConnector1">
            <a:avLst/>
          </a:prstGeom>
          <a:noFill/>
          <a:ln w="12701" cap="flat">
            <a:solidFill>
              <a:srgbClr val="00C1D4"/>
            </a:solidFill>
            <a:prstDash val="solid"/>
            <a:miter/>
          </a:ln>
        </p:spPr>
      </p:cxnSp>
      <p:cxnSp>
        <p:nvCxnSpPr>
          <p:cNvPr id="4" name="Gerader Verbinder 22"/>
          <p:cNvCxnSpPr/>
          <p:nvPr/>
        </p:nvCxnSpPr>
        <p:spPr>
          <a:xfrm>
            <a:off x="10844217" y="6092820"/>
            <a:ext cx="1155691" cy="0"/>
          </a:xfrm>
          <a:prstGeom prst="straightConnector1">
            <a:avLst/>
          </a:prstGeom>
          <a:noFill/>
          <a:ln w="12701" cap="flat">
            <a:solidFill>
              <a:srgbClr val="00C1D4"/>
            </a:solidFill>
            <a:prstDash val="solid"/>
            <a:miter/>
          </a:ln>
        </p:spPr>
      </p:cxnSp>
      <p:sp>
        <p:nvSpPr>
          <p:cNvPr id="5" name="Titel 1"/>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6" name="Inhaltsplatzhalter 2"/>
          <p:cNvSpPr txBox="1">
            <a:spLocks noGrp="1"/>
          </p:cNvSpPr>
          <p:nvPr>
            <p:ph sz="quarter" idx="4294967295"/>
          </p:nvPr>
        </p:nvSpPr>
        <p:spPr>
          <a:xfrm>
            <a:off x="695401" y="1912568"/>
            <a:ext cx="9650413" cy="4284658"/>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400"/>
              </a:spcBef>
              <a:spcAft>
                <a:spcPts val="0"/>
              </a:spcAft>
              <a:buSzPts val="1498"/>
              <a:buBlip>
                <a:blip r:embed="rId2"/>
              </a:buBlip>
              <a:tabLst/>
              <a:defRPr lang="de-DE" sz="15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400"/>
              </a:spcBef>
              <a:spcAft>
                <a:spcPts val="0"/>
              </a:spcAft>
              <a:buSzPts val="1200"/>
              <a:buBlip>
                <a:blip r:embed="rId3"/>
              </a:buBlip>
              <a:tabLst/>
              <a:defRPr lang="de-DE" sz="1500" b="0" i="0" u="none" strike="noStrike" kern="0" cap="none" spc="0" baseline="0">
                <a:solidFill>
                  <a:srgbClr val="265D71"/>
                </a:solidFill>
                <a:uFillTx/>
                <a:latin typeface="Poppins" pitchFamily="2"/>
                <a:cs typeface="Poppins" pitchFamily="2"/>
              </a:defRPr>
            </a:lvl2pPr>
            <a:lvl3pPr marR="0" lvl="2" fontAlgn="auto">
              <a:lnSpc>
                <a:spcPct val="100000"/>
              </a:lnSpc>
              <a:spcBef>
                <a:spcPts val="400"/>
              </a:spcBef>
              <a:spcAft>
                <a:spcPts val="0"/>
              </a:spcAft>
              <a:buSzPts val="1498"/>
              <a:buBlip>
                <a:blip r:embed="rId4"/>
              </a:buBlip>
              <a:tabLst/>
              <a:defRPr lang="de-DE" sz="150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7" name="Datumsplatzhalter 3"/>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1775A68B-AFF2-4D6B-89D3-06EC403F879E}" type="datetime1">
              <a:rPr lang="de-DE"/>
              <a:pPr lvl="0"/>
              <a:t>21.07.2022</a:t>
            </a:fld>
            <a:endParaRPr lang="de-DE"/>
          </a:p>
        </p:txBody>
      </p:sp>
      <p:sp>
        <p:nvSpPr>
          <p:cNvPr id="8" name="Foliennummernplatzhalter 5"/>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581E9F52-A3BB-481E-B33C-03FE82887DA3}" type="slidenum">
              <a:t>‹#›</a:t>
            </a:fld>
            <a:endParaRPr lang="de-DE"/>
          </a:p>
        </p:txBody>
      </p:sp>
    </p:spTree>
    <p:extLst>
      <p:ext uri="{BB962C8B-B14F-4D97-AF65-F5344CB8AC3E}">
        <p14:creationId xmlns:p14="http://schemas.microsoft.com/office/powerpoint/2010/main" val="2901650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und 2 Inhalte">
    <p:spTree>
      <p:nvGrpSpPr>
        <p:cNvPr id="1" name=""/>
        <p:cNvGrpSpPr/>
        <p:nvPr/>
      </p:nvGrpSpPr>
      <p:grpSpPr>
        <a:xfrm>
          <a:off x="0" y="0"/>
          <a:ext cx="0" cy="0"/>
          <a:chOff x="0" y="0"/>
          <a:chExt cx="0" cy="0"/>
        </a:xfrm>
      </p:grpSpPr>
      <p:cxnSp>
        <p:nvCxnSpPr>
          <p:cNvPr id="2" name="Gerader Verbinder 9"/>
          <p:cNvCxnSpPr/>
          <p:nvPr/>
        </p:nvCxnSpPr>
        <p:spPr>
          <a:xfrm>
            <a:off x="192088" y="6416673"/>
            <a:ext cx="10652129" cy="0"/>
          </a:xfrm>
          <a:prstGeom prst="straightConnector1">
            <a:avLst/>
          </a:prstGeom>
          <a:noFill/>
          <a:ln w="12701" cap="flat">
            <a:solidFill>
              <a:srgbClr val="00C1D4"/>
            </a:solidFill>
            <a:prstDash val="solid"/>
            <a:miter/>
          </a:ln>
        </p:spPr>
      </p:cxnSp>
      <p:cxnSp>
        <p:nvCxnSpPr>
          <p:cNvPr id="3" name="Gerader Verbinder 15"/>
          <p:cNvCxnSpPr/>
          <p:nvPr/>
        </p:nvCxnSpPr>
        <p:spPr>
          <a:xfrm>
            <a:off x="10844217" y="188915"/>
            <a:ext cx="0" cy="6480169"/>
          </a:xfrm>
          <a:prstGeom prst="straightConnector1">
            <a:avLst/>
          </a:prstGeom>
          <a:noFill/>
          <a:ln w="12701" cap="flat">
            <a:solidFill>
              <a:srgbClr val="00C1D4"/>
            </a:solidFill>
            <a:prstDash val="solid"/>
            <a:miter/>
          </a:ln>
        </p:spPr>
      </p:cxnSp>
      <p:cxnSp>
        <p:nvCxnSpPr>
          <p:cNvPr id="4" name="Gerader Verbinder 19"/>
          <p:cNvCxnSpPr/>
          <p:nvPr/>
        </p:nvCxnSpPr>
        <p:spPr>
          <a:xfrm>
            <a:off x="10844217" y="3429000"/>
            <a:ext cx="1155691" cy="0"/>
          </a:xfrm>
          <a:prstGeom prst="straightConnector1">
            <a:avLst/>
          </a:prstGeom>
          <a:noFill/>
          <a:ln w="12701" cap="flat">
            <a:solidFill>
              <a:srgbClr val="00C1D4"/>
            </a:solidFill>
            <a:prstDash val="solid"/>
            <a:miter/>
          </a:ln>
        </p:spPr>
      </p:cxnSp>
      <p:cxnSp>
        <p:nvCxnSpPr>
          <p:cNvPr id="5" name="Gerader Verbinder 22"/>
          <p:cNvCxnSpPr/>
          <p:nvPr/>
        </p:nvCxnSpPr>
        <p:spPr>
          <a:xfrm>
            <a:off x="10844217" y="6092820"/>
            <a:ext cx="1155691" cy="0"/>
          </a:xfrm>
          <a:prstGeom prst="straightConnector1">
            <a:avLst/>
          </a:prstGeom>
          <a:noFill/>
          <a:ln w="12701" cap="flat">
            <a:solidFill>
              <a:srgbClr val="00C1D4"/>
            </a:solidFill>
            <a:prstDash val="solid"/>
            <a:miter/>
          </a:ln>
        </p:spPr>
      </p:cxnSp>
      <p:sp>
        <p:nvSpPr>
          <p:cNvPr id="6" name="Titel 1"/>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7" name="Inhaltsplatzhalter 2"/>
          <p:cNvSpPr txBox="1">
            <a:spLocks noGrp="1"/>
          </p:cNvSpPr>
          <p:nvPr>
            <p:ph sz="quarter" idx="4294967295"/>
          </p:nvPr>
        </p:nvSpPr>
        <p:spPr>
          <a:xfrm>
            <a:off x="841421" y="1808381"/>
            <a:ext cx="4464740" cy="4284439"/>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400"/>
              </a:spcBef>
              <a:spcAft>
                <a:spcPts val="0"/>
              </a:spcAft>
              <a:buSzPts val="1498"/>
              <a:buBlip>
                <a:blip r:embed="rId2"/>
              </a:buBlip>
              <a:tabLst/>
              <a:defRPr lang="de-DE" sz="15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400"/>
              </a:spcBef>
              <a:spcAft>
                <a:spcPts val="0"/>
              </a:spcAft>
              <a:buSzPts val="1200"/>
              <a:buBlip>
                <a:blip r:embed="rId3"/>
              </a:buBlip>
              <a:tabLst/>
              <a:defRPr lang="de-DE" sz="1500" b="0" i="0" u="none" strike="noStrike" kern="0" cap="none" spc="0" baseline="0">
                <a:solidFill>
                  <a:srgbClr val="265D71"/>
                </a:solidFill>
                <a:uFillTx/>
                <a:latin typeface="Poppins" pitchFamily="2"/>
                <a:cs typeface="Poppins" pitchFamily="2"/>
              </a:defRPr>
            </a:lvl2pPr>
            <a:lvl3pPr marR="0" lvl="2" fontAlgn="auto">
              <a:lnSpc>
                <a:spcPct val="100000"/>
              </a:lnSpc>
              <a:spcBef>
                <a:spcPts val="400"/>
              </a:spcBef>
              <a:spcAft>
                <a:spcPts val="0"/>
              </a:spcAft>
              <a:buSzPts val="1498"/>
              <a:buBlip>
                <a:blip r:embed="rId4"/>
              </a:buBlip>
              <a:tabLst/>
              <a:defRPr lang="de-DE" sz="150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8" name="Inhaltsplatzhalter 2"/>
          <p:cNvSpPr txBox="1">
            <a:spLocks noGrp="1"/>
          </p:cNvSpPr>
          <p:nvPr>
            <p:ph sz="quarter" idx="4294967295"/>
          </p:nvPr>
        </p:nvSpPr>
        <p:spPr>
          <a:xfrm>
            <a:off x="5519684" y="1808381"/>
            <a:ext cx="4464740" cy="4284439"/>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400"/>
              </a:spcBef>
              <a:spcAft>
                <a:spcPts val="0"/>
              </a:spcAft>
              <a:buSzPts val="1498"/>
              <a:buBlip>
                <a:blip r:embed="rId2"/>
              </a:buBlip>
              <a:tabLst/>
              <a:defRPr lang="de-DE" sz="15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400"/>
              </a:spcBef>
              <a:spcAft>
                <a:spcPts val="0"/>
              </a:spcAft>
              <a:buSzPts val="1200"/>
              <a:buBlip>
                <a:blip r:embed="rId3"/>
              </a:buBlip>
              <a:tabLst/>
              <a:defRPr lang="de-DE" sz="1500" b="0" i="0" u="none" strike="noStrike" kern="0" cap="none" spc="0" baseline="0">
                <a:solidFill>
                  <a:srgbClr val="265D71"/>
                </a:solidFill>
                <a:uFillTx/>
                <a:latin typeface="Poppins" pitchFamily="2"/>
                <a:cs typeface="Poppins" pitchFamily="2"/>
              </a:defRPr>
            </a:lvl2pPr>
            <a:lvl3pPr marR="0" lvl="2" fontAlgn="auto">
              <a:lnSpc>
                <a:spcPct val="100000"/>
              </a:lnSpc>
              <a:spcBef>
                <a:spcPts val="400"/>
              </a:spcBef>
              <a:spcAft>
                <a:spcPts val="0"/>
              </a:spcAft>
              <a:buSzPts val="1498"/>
              <a:buBlip>
                <a:blip r:embed="rId4"/>
              </a:buBlip>
              <a:tabLst/>
              <a:defRPr lang="de-DE" sz="150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9" name="Textplatzhalter 9"/>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ctr" anchorCtr="0" compatLnSpc="1">
            <a:noAutofit/>
          </a:bodyPr>
          <a:lstStyle>
            <a:lvl1pPr marL="0" marR="0" lvl="0" indent="0" fontAlgn="auto">
              <a:lnSpc>
                <a:spcPct val="100000"/>
              </a:lnSpc>
              <a:spcBef>
                <a:spcPts val="0"/>
              </a:spcBef>
              <a:spcAft>
                <a:spcPts val="0"/>
              </a:spcAft>
              <a:buNone/>
              <a:tabLst/>
              <a:defRPr lang="en-US" sz="700" b="0" i="0" u="none" strike="noStrike" cap="none" spc="30" baseline="0">
                <a:solidFill>
                  <a:srgbClr val="00C1D4"/>
                </a:solidFill>
                <a:uFillTx/>
                <a:latin typeface="Poppins Regular" pitchFamily="2"/>
              </a:defRPr>
            </a:lvl1pPr>
          </a:lstStyle>
          <a:p>
            <a:pPr lvl="0"/>
            <a:r>
              <a:rPr lang="en-US"/>
              <a:t>Edit Master text styles</a:t>
            </a:r>
          </a:p>
        </p:txBody>
      </p:sp>
      <p:sp>
        <p:nvSpPr>
          <p:cNvPr id="10" name="Datumsplatzhalter 3"/>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31CB3644-882C-487E-BC02-051283F3EB20}" type="datetime1">
              <a:rPr lang="de-DE"/>
              <a:pPr lvl="0"/>
              <a:t>21.07.2022</a:t>
            </a:fld>
            <a:endParaRPr lang="de-DE"/>
          </a:p>
        </p:txBody>
      </p:sp>
      <p:sp>
        <p:nvSpPr>
          <p:cNvPr id="11" name="Foliennummernplatzhalter 5"/>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91620423-F216-4C29-A27D-783AF232510D}" type="slidenum">
              <a:t>‹#›</a:t>
            </a:fld>
            <a:endParaRPr lang="de-DE"/>
          </a:p>
        </p:txBody>
      </p:sp>
    </p:spTree>
    <p:extLst>
      <p:ext uri="{BB962C8B-B14F-4D97-AF65-F5344CB8AC3E}">
        <p14:creationId xmlns:p14="http://schemas.microsoft.com/office/powerpoint/2010/main" val="40452470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lang="en-US"/>
            </a:lvl1pPr>
          </a:lstStyle>
          <a:p>
            <a:pPr lvl="0"/>
            <a:r>
              <a:rPr lang="en-US"/>
              <a:t>Click to edit Master title style</a:t>
            </a:r>
            <a:endParaRPr lang="de-DE"/>
          </a:p>
        </p:txBody>
      </p:sp>
    </p:spTree>
    <p:extLst>
      <p:ext uri="{BB962C8B-B14F-4D97-AF65-F5344CB8AC3E}">
        <p14:creationId xmlns:p14="http://schemas.microsoft.com/office/powerpoint/2010/main" val="251112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el, Inhalte und Schaubild">
    <p:spTree>
      <p:nvGrpSpPr>
        <p:cNvPr id="1" name=""/>
        <p:cNvGrpSpPr/>
        <p:nvPr/>
      </p:nvGrpSpPr>
      <p:grpSpPr>
        <a:xfrm>
          <a:off x="0" y="0"/>
          <a:ext cx="0" cy="0"/>
          <a:chOff x="0" y="0"/>
          <a:chExt cx="0" cy="0"/>
        </a:xfrm>
      </p:grpSpPr>
      <p:cxnSp>
        <p:nvCxnSpPr>
          <p:cNvPr id="2" name="Gerader Verbinder 9"/>
          <p:cNvCxnSpPr/>
          <p:nvPr/>
        </p:nvCxnSpPr>
        <p:spPr>
          <a:xfrm>
            <a:off x="5519739" y="1341433"/>
            <a:ext cx="0" cy="5327651"/>
          </a:xfrm>
          <a:prstGeom prst="straightConnector1">
            <a:avLst/>
          </a:prstGeom>
          <a:noFill/>
          <a:ln w="12701" cap="flat">
            <a:solidFill>
              <a:srgbClr val="00C1D4"/>
            </a:solidFill>
            <a:prstDash val="solid"/>
            <a:miter/>
          </a:ln>
        </p:spPr>
      </p:cxnSp>
      <p:cxnSp>
        <p:nvCxnSpPr>
          <p:cNvPr id="3" name="Gerader Verbinder 15"/>
          <p:cNvCxnSpPr/>
          <p:nvPr/>
        </p:nvCxnSpPr>
        <p:spPr>
          <a:xfrm>
            <a:off x="10844217" y="188915"/>
            <a:ext cx="0" cy="6480169"/>
          </a:xfrm>
          <a:prstGeom prst="straightConnector1">
            <a:avLst/>
          </a:prstGeom>
          <a:noFill/>
          <a:ln w="12701" cap="flat">
            <a:solidFill>
              <a:srgbClr val="00C1D4"/>
            </a:solidFill>
            <a:prstDash val="solid"/>
            <a:miter/>
          </a:ln>
        </p:spPr>
      </p:cxnSp>
      <p:cxnSp>
        <p:nvCxnSpPr>
          <p:cNvPr id="4" name="Gerader Verbinder 19"/>
          <p:cNvCxnSpPr/>
          <p:nvPr/>
        </p:nvCxnSpPr>
        <p:spPr>
          <a:xfrm>
            <a:off x="10844217" y="3429000"/>
            <a:ext cx="1155691" cy="0"/>
          </a:xfrm>
          <a:prstGeom prst="straightConnector1">
            <a:avLst/>
          </a:prstGeom>
          <a:noFill/>
          <a:ln w="12701" cap="flat">
            <a:solidFill>
              <a:srgbClr val="00C1D4"/>
            </a:solidFill>
            <a:prstDash val="solid"/>
            <a:miter/>
          </a:ln>
        </p:spPr>
      </p:cxnSp>
      <p:cxnSp>
        <p:nvCxnSpPr>
          <p:cNvPr id="5" name="Gerader Verbinder 22"/>
          <p:cNvCxnSpPr/>
          <p:nvPr/>
        </p:nvCxnSpPr>
        <p:spPr>
          <a:xfrm>
            <a:off x="10844217" y="6092820"/>
            <a:ext cx="1155691" cy="0"/>
          </a:xfrm>
          <a:prstGeom prst="straightConnector1">
            <a:avLst/>
          </a:prstGeom>
          <a:noFill/>
          <a:ln w="12701" cap="flat">
            <a:solidFill>
              <a:srgbClr val="00C1D4"/>
            </a:solidFill>
            <a:prstDash val="solid"/>
            <a:miter/>
          </a:ln>
        </p:spPr>
      </p:cxnSp>
      <p:sp>
        <p:nvSpPr>
          <p:cNvPr id="6" name="Titel 1"/>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7" name="Inhaltsplatzhalter 2"/>
          <p:cNvSpPr txBox="1">
            <a:spLocks noGrp="1"/>
          </p:cNvSpPr>
          <p:nvPr>
            <p:ph sz="quarter" idx="4294967295"/>
          </p:nvPr>
        </p:nvSpPr>
        <p:spPr>
          <a:xfrm>
            <a:off x="766760" y="1808381"/>
            <a:ext cx="4248841" cy="4284439"/>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400"/>
              </a:spcBef>
              <a:spcAft>
                <a:spcPts val="0"/>
              </a:spcAft>
              <a:buSzPts val="1498"/>
              <a:buBlip>
                <a:blip r:embed="rId2"/>
              </a:buBlip>
              <a:tabLst/>
              <a:defRPr lang="de-DE" sz="15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400"/>
              </a:spcBef>
              <a:spcAft>
                <a:spcPts val="0"/>
              </a:spcAft>
              <a:buSzPts val="1200"/>
              <a:buBlip>
                <a:blip r:embed="rId3"/>
              </a:buBlip>
              <a:tabLst/>
              <a:defRPr lang="de-DE" sz="1500" b="0" i="0" u="none" strike="noStrike" kern="0" cap="none" spc="0" baseline="0">
                <a:solidFill>
                  <a:srgbClr val="265D71"/>
                </a:solidFill>
                <a:uFillTx/>
                <a:latin typeface="Poppins" pitchFamily="2"/>
                <a:cs typeface="Poppins" pitchFamily="2"/>
              </a:defRPr>
            </a:lvl2pPr>
            <a:lvl3pPr marR="0" lvl="2" fontAlgn="auto">
              <a:lnSpc>
                <a:spcPct val="100000"/>
              </a:lnSpc>
              <a:spcBef>
                <a:spcPts val="400"/>
              </a:spcBef>
              <a:spcAft>
                <a:spcPts val="0"/>
              </a:spcAft>
              <a:buSzPts val="1498"/>
              <a:buBlip>
                <a:blip r:embed="rId4"/>
              </a:buBlip>
              <a:tabLst/>
              <a:defRPr lang="de-DE" sz="150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8" name="Datumsplatzhalter 3"/>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E82CAAF7-15A6-48C5-8BDB-1B8F09CBB534}" type="datetime1">
              <a:rPr lang="de-DE"/>
              <a:pPr lvl="0"/>
              <a:t>21.07.2022</a:t>
            </a:fld>
            <a:endParaRPr lang="de-DE"/>
          </a:p>
        </p:txBody>
      </p:sp>
      <p:sp>
        <p:nvSpPr>
          <p:cNvPr id="9" name="Foliennummernplatzhalter 5"/>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30266DF6-FA4D-482A-9C34-EE14C5997FB8}" type="slidenum">
              <a:t>‹#›</a:t>
            </a:fld>
            <a:endParaRPr lang="de-DE"/>
          </a:p>
        </p:txBody>
      </p:sp>
    </p:spTree>
    <p:extLst>
      <p:ext uri="{BB962C8B-B14F-4D97-AF65-F5344CB8AC3E}">
        <p14:creationId xmlns:p14="http://schemas.microsoft.com/office/powerpoint/2010/main" val="1136512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und Bild (mit BU)">
    <p:spTree>
      <p:nvGrpSpPr>
        <p:cNvPr id="1" name=""/>
        <p:cNvGrpSpPr/>
        <p:nvPr/>
      </p:nvGrpSpPr>
      <p:grpSpPr>
        <a:xfrm>
          <a:off x="0" y="0"/>
          <a:ext cx="0" cy="0"/>
          <a:chOff x="0" y="0"/>
          <a:chExt cx="0" cy="0"/>
        </a:xfrm>
      </p:grpSpPr>
      <p:cxnSp>
        <p:nvCxnSpPr>
          <p:cNvPr id="2" name="Gerader Verbinder 13"/>
          <p:cNvCxnSpPr/>
          <p:nvPr/>
        </p:nvCxnSpPr>
        <p:spPr>
          <a:xfrm>
            <a:off x="192088" y="6416673"/>
            <a:ext cx="10652129" cy="0"/>
          </a:xfrm>
          <a:prstGeom prst="straightConnector1">
            <a:avLst/>
          </a:prstGeom>
          <a:noFill/>
          <a:ln w="12701" cap="flat">
            <a:solidFill>
              <a:srgbClr val="00C1D4"/>
            </a:solidFill>
            <a:prstDash val="solid"/>
            <a:miter/>
          </a:ln>
        </p:spPr>
      </p:cxnSp>
      <p:cxnSp>
        <p:nvCxnSpPr>
          <p:cNvPr id="3" name="Gerader Verbinder 15"/>
          <p:cNvCxnSpPr/>
          <p:nvPr/>
        </p:nvCxnSpPr>
        <p:spPr>
          <a:xfrm>
            <a:off x="10844217" y="188915"/>
            <a:ext cx="0" cy="6480169"/>
          </a:xfrm>
          <a:prstGeom prst="straightConnector1">
            <a:avLst/>
          </a:prstGeom>
          <a:noFill/>
          <a:ln w="12701" cap="flat">
            <a:solidFill>
              <a:srgbClr val="00C1D4"/>
            </a:solidFill>
            <a:prstDash val="solid"/>
            <a:miter/>
          </a:ln>
        </p:spPr>
      </p:cxnSp>
      <p:cxnSp>
        <p:nvCxnSpPr>
          <p:cNvPr id="4" name="Gerader Verbinder 19"/>
          <p:cNvCxnSpPr/>
          <p:nvPr/>
        </p:nvCxnSpPr>
        <p:spPr>
          <a:xfrm>
            <a:off x="10844217" y="3429000"/>
            <a:ext cx="1155691" cy="0"/>
          </a:xfrm>
          <a:prstGeom prst="straightConnector1">
            <a:avLst/>
          </a:prstGeom>
          <a:noFill/>
          <a:ln w="12701" cap="flat">
            <a:solidFill>
              <a:srgbClr val="00C1D4"/>
            </a:solidFill>
            <a:prstDash val="solid"/>
            <a:miter/>
          </a:ln>
        </p:spPr>
      </p:cxnSp>
      <p:cxnSp>
        <p:nvCxnSpPr>
          <p:cNvPr id="5" name="Gerader Verbinder 22"/>
          <p:cNvCxnSpPr/>
          <p:nvPr/>
        </p:nvCxnSpPr>
        <p:spPr>
          <a:xfrm>
            <a:off x="10844217" y="6092820"/>
            <a:ext cx="1155691" cy="0"/>
          </a:xfrm>
          <a:prstGeom prst="straightConnector1">
            <a:avLst/>
          </a:prstGeom>
          <a:noFill/>
          <a:ln w="12701" cap="flat">
            <a:solidFill>
              <a:srgbClr val="00C1D4"/>
            </a:solidFill>
            <a:prstDash val="solid"/>
            <a:miter/>
          </a:ln>
        </p:spPr>
      </p:cxnSp>
      <p:sp>
        <p:nvSpPr>
          <p:cNvPr id="6" name="Titel 1"/>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7" name="Inhaltsplatzhalter 2"/>
          <p:cNvSpPr txBox="1">
            <a:spLocks noGrp="1"/>
          </p:cNvSpPr>
          <p:nvPr>
            <p:ph sz="quarter" idx="4294967295"/>
          </p:nvPr>
        </p:nvSpPr>
        <p:spPr>
          <a:xfrm>
            <a:off x="766760" y="1808381"/>
            <a:ext cx="5401241" cy="4283515"/>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400"/>
              </a:spcBef>
              <a:spcAft>
                <a:spcPts val="0"/>
              </a:spcAft>
              <a:buSzPts val="1498"/>
              <a:buBlip>
                <a:blip r:embed="rId2"/>
              </a:buBlip>
              <a:tabLst/>
              <a:defRPr lang="de-DE" sz="15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400"/>
              </a:spcBef>
              <a:spcAft>
                <a:spcPts val="0"/>
              </a:spcAft>
              <a:buSzPts val="1200"/>
              <a:buBlip>
                <a:blip r:embed="rId3"/>
              </a:buBlip>
              <a:tabLst/>
              <a:defRPr lang="de-DE" sz="1500" b="0" i="0" u="none" strike="noStrike" kern="0" cap="none" spc="0" baseline="0">
                <a:solidFill>
                  <a:srgbClr val="265D71"/>
                </a:solidFill>
                <a:uFillTx/>
                <a:latin typeface="Poppins" pitchFamily="2"/>
                <a:cs typeface="Poppins" pitchFamily="2"/>
              </a:defRPr>
            </a:lvl2pPr>
            <a:lvl3pPr marR="0" lvl="2" fontAlgn="auto">
              <a:lnSpc>
                <a:spcPct val="100000"/>
              </a:lnSpc>
              <a:spcBef>
                <a:spcPts val="400"/>
              </a:spcBef>
              <a:spcAft>
                <a:spcPts val="0"/>
              </a:spcAft>
              <a:buSzPts val="1498"/>
              <a:buBlip>
                <a:blip r:embed="rId4"/>
              </a:buBlip>
              <a:tabLst/>
              <a:defRPr lang="de-DE" sz="150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8" name="Textplatzhalter 9"/>
          <p:cNvSpPr txBox="1">
            <a:spLocks noGrp="1"/>
          </p:cNvSpPr>
          <p:nvPr>
            <p:ph type="body" sz="quarter" idx="4294967295"/>
          </p:nvPr>
        </p:nvSpPr>
        <p:spPr>
          <a:xfrm>
            <a:off x="357192" y="6417332"/>
            <a:ext cx="6206864" cy="251752"/>
          </a:xfrm>
          <a:prstGeom prst="rect">
            <a:avLst/>
          </a:prstGeom>
          <a:noFill/>
          <a:ln>
            <a:noFill/>
          </a:ln>
        </p:spPr>
        <p:txBody>
          <a:bodyPr vert="horz" wrap="square" lIns="91440" tIns="45720" rIns="91440" bIns="45720" anchor="ctr" anchorCtr="0" compatLnSpc="1">
            <a:noAutofit/>
          </a:bodyPr>
          <a:lstStyle>
            <a:lvl1pPr marL="0" marR="0" lvl="0" indent="0" fontAlgn="auto">
              <a:lnSpc>
                <a:spcPct val="100000"/>
              </a:lnSpc>
              <a:spcBef>
                <a:spcPts val="0"/>
              </a:spcBef>
              <a:spcAft>
                <a:spcPts val="0"/>
              </a:spcAft>
              <a:buNone/>
              <a:tabLst/>
              <a:defRPr lang="en-US" sz="700" b="0" i="0" u="none" strike="noStrike" cap="none" spc="30" baseline="0">
                <a:solidFill>
                  <a:srgbClr val="00C1D4"/>
                </a:solidFill>
                <a:uFillTx/>
                <a:latin typeface="Poppins Regular" pitchFamily="2"/>
              </a:defRPr>
            </a:lvl1pPr>
          </a:lstStyle>
          <a:p>
            <a:pPr lvl="0"/>
            <a:r>
              <a:rPr lang="en-US"/>
              <a:t>Edit Master text styles</a:t>
            </a:r>
          </a:p>
        </p:txBody>
      </p:sp>
      <p:sp>
        <p:nvSpPr>
          <p:cNvPr id="9" name="Bildplatzhalter 10"/>
          <p:cNvSpPr txBox="1">
            <a:spLocks noGrp="1"/>
          </p:cNvSpPr>
          <p:nvPr>
            <p:ph type="pic" sz="quarter" idx="4294967295"/>
          </p:nvPr>
        </p:nvSpPr>
        <p:spPr>
          <a:xfrm>
            <a:off x="6672065" y="1333496"/>
            <a:ext cx="4176906" cy="5335588"/>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10" name="Datumsplatzhalter 3"/>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E6F73394-8A4C-4AC1-A293-E48769DCF903}" type="datetime1">
              <a:rPr lang="de-DE"/>
              <a:pPr lvl="0"/>
              <a:t>21.07.2022</a:t>
            </a:fld>
            <a:endParaRPr lang="de-DE"/>
          </a:p>
        </p:txBody>
      </p:sp>
      <p:sp>
        <p:nvSpPr>
          <p:cNvPr id="11" name="Foliennummernplatzhalter 5"/>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FC6A2C5E-DB4F-4F17-B40A-A8C769ED53DE}" type="slidenum">
              <a:t>‹#›</a:t>
            </a:fld>
            <a:endParaRPr lang="de-DE"/>
          </a:p>
        </p:txBody>
      </p:sp>
    </p:spTree>
    <p:extLst>
      <p:ext uri="{BB962C8B-B14F-4D97-AF65-F5344CB8AC3E}">
        <p14:creationId xmlns:p14="http://schemas.microsoft.com/office/powerpoint/2010/main" val="278457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und 2 Bilder">
    <p:spTree>
      <p:nvGrpSpPr>
        <p:cNvPr id="1" name=""/>
        <p:cNvGrpSpPr/>
        <p:nvPr/>
      </p:nvGrpSpPr>
      <p:grpSpPr>
        <a:xfrm>
          <a:off x="0" y="0"/>
          <a:ext cx="0" cy="0"/>
          <a:chOff x="0" y="0"/>
          <a:chExt cx="0" cy="0"/>
        </a:xfrm>
      </p:grpSpPr>
      <p:cxnSp>
        <p:nvCxnSpPr>
          <p:cNvPr id="2" name="Gerader Verbinder 11"/>
          <p:cNvCxnSpPr/>
          <p:nvPr/>
        </p:nvCxnSpPr>
        <p:spPr>
          <a:xfrm>
            <a:off x="6678613" y="1341433"/>
            <a:ext cx="0" cy="5327651"/>
          </a:xfrm>
          <a:prstGeom prst="straightConnector1">
            <a:avLst/>
          </a:prstGeom>
          <a:noFill/>
          <a:ln w="12701" cap="flat">
            <a:solidFill>
              <a:srgbClr val="00C1D4"/>
            </a:solidFill>
            <a:prstDash val="solid"/>
            <a:miter/>
          </a:ln>
        </p:spPr>
      </p:cxnSp>
      <p:cxnSp>
        <p:nvCxnSpPr>
          <p:cNvPr id="3" name="Gerader Verbinder 13"/>
          <p:cNvCxnSpPr/>
          <p:nvPr/>
        </p:nvCxnSpPr>
        <p:spPr>
          <a:xfrm>
            <a:off x="6678613" y="4005264"/>
            <a:ext cx="4170358" cy="0"/>
          </a:xfrm>
          <a:prstGeom prst="straightConnector1">
            <a:avLst/>
          </a:prstGeom>
          <a:noFill/>
          <a:ln w="12701" cap="flat">
            <a:solidFill>
              <a:srgbClr val="00C1D4"/>
            </a:solidFill>
            <a:prstDash val="solid"/>
            <a:miter/>
          </a:ln>
        </p:spPr>
      </p:cxnSp>
      <p:cxnSp>
        <p:nvCxnSpPr>
          <p:cNvPr id="4" name="Gerader Verbinder 19"/>
          <p:cNvCxnSpPr/>
          <p:nvPr/>
        </p:nvCxnSpPr>
        <p:spPr>
          <a:xfrm>
            <a:off x="192088" y="6416673"/>
            <a:ext cx="6480179" cy="0"/>
          </a:xfrm>
          <a:prstGeom prst="straightConnector1">
            <a:avLst/>
          </a:prstGeom>
          <a:noFill/>
          <a:ln w="12701" cap="flat">
            <a:solidFill>
              <a:srgbClr val="00C1D4"/>
            </a:solidFill>
            <a:prstDash val="solid"/>
            <a:miter/>
          </a:ln>
        </p:spPr>
      </p:cxnSp>
      <p:cxnSp>
        <p:nvCxnSpPr>
          <p:cNvPr id="5" name="Gerader Verbinder 15"/>
          <p:cNvCxnSpPr/>
          <p:nvPr/>
        </p:nvCxnSpPr>
        <p:spPr>
          <a:xfrm>
            <a:off x="10844217" y="188915"/>
            <a:ext cx="0" cy="6480169"/>
          </a:xfrm>
          <a:prstGeom prst="straightConnector1">
            <a:avLst/>
          </a:prstGeom>
          <a:noFill/>
          <a:ln w="12701" cap="flat">
            <a:solidFill>
              <a:srgbClr val="00C1D4"/>
            </a:solidFill>
            <a:prstDash val="solid"/>
            <a:miter/>
          </a:ln>
        </p:spPr>
      </p:cxnSp>
      <p:cxnSp>
        <p:nvCxnSpPr>
          <p:cNvPr id="6" name="Gerader Verbinder 19"/>
          <p:cNvCxnSpPr/>
          <p:nvPr/>
        </p:nvCxnSpPr>
        <p:spPr>
          <a:xfrm>
            <a:off x="10844217" y="3429000"/>
            <a:ext cx="1155691" cy="0"/>
          </a:xfrm>
          <a:prstGeom prst="straightConnector1">
            <a:avLst/>
          </a:prstGeom>
          <a:noFill/>
          <a:ln w="12701" cap="flat">
            <a:solidFill>
              <a:srgbClr val="00C1D4"/>
            </a:solidFill>
            <a:prstDash val="solid"/>
            <a:miter/>
          </a:ln>
        </p:spPr>
      </p:cxnSp>
      <p:cxnSp>
        <p:nvCxnSpPr>
          <p:cNvPr id="7" name="Gerader Verbinder 22"/>
          <p:cNvCxnSpPr/>
          <p:nvPr/>
        </p:nvCxnSpPr>
        <p:spPr>
          <a:xfrm>
            <a:off x="10844217" y="6092820"/>
            <a:ext cx="1155691" cy="0"/>
          </a:xfrm>
          <a:prstGeom prst="straightConnector1">
            <a:avLst/>
          </a:prstGeom>
          <a:noFill/>
          <a:ln w="12701" cap="flat">
            <a:solidFill>
              <a:srgbClr val="00C1D4"/>
            </a:solidFill>
            <a:prstDash val="solid"/>
            <a:miter/>
          </a:ln>
        </p:spPr>
      </p:cxnSp>
      <p:sp>
        <p:nvSpPr>
          <p:cNvPr id="8" name="Titel 1"/>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9" name="Inhaltsplatzhalter 2"/>
          <p:cNvSpPr txBox="1">
            <a:spLocks noGrp="1"/>
          </p:cNvSpPr>
          <p:nvPr>
            <p:ph sz="quarter" idx="4294967295"/>
          </p:nvPr>
        </p:nvSpPr>
        <p:spPr>
          <a:xfrm>
            <a:off x="766760" y="1808390"/>
            <a:ext cx="5401241" cy="4284439"/>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400"/>
              </a:spcBef>
              <a:spcAft>
                <a:spcPts val="0"/>
              </a:spcAft>
              <a:buSzPts val="1498"/>
              <a:buBlip>
                <a:blip r:embed="rId2"/>
              </a:buBlip>
              <a:tabLst/>
              <a:defRPr lang="de-DE" sz="15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400"/>
              </a:spcBef>
              <a:spcAft>
                <a:spcPts val="0"/>
              </a:spcAft>
              <a:buSzPts val="1200"/>
              <a:buBlip>
                <a:blip r:embed="rId3"/>
              </a:buBlip>
              <a:tabLst/>
              <a:defRPr lang="de-DE" sz="1500" b="0" i="0" u="none" strike="noStrike" kern="0" cap="none" spc="0" baseline="0">
                <a:solidFill>
                  <a:srgbClr val="265D71"/>
                </a:solidFill>
                <a:uFillTx/>
                <a:latin typeface="Poppins" pitchFamily="2"/>
                <a:cs typeface="Poppins" pitchFamily="2"/>
              </a:defRPr>
            </a:lvl2pPr>
            <a:lvl3pPr marR="0" lvl="2" fontAlgn="auto">
              <a:lnSpc>
                <a:spcPct val="100000"/>
              </a:lnSpc>
              <a:spcBef>
                <a:spcPts val="400"/>
              </a:spcBef>
              <a:spcAft>
                <a:spcPts val="0"/>
              </a:spcAft>
              <a:buSzPts val="1498"/>
              <a:buBlip>
                <a:blip r:embed="rId4"/>
              </a:buBlip>
              <a:tabLst/>
              <a:defRPr lang="de-DE" sz="150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10" name="Bildplatzhalter 10"/>
          <p:cNvSpPr txBox="1">
            <a:spLocks noGrp="1"/>
          </p:cNvSpPr>
          <p:nvPr>
            <p:ph type="pic" sz="quarter" idx="4294967295"/>
          </p:nvPr>
        </p:nvSpPr>
        <p:spPr>
          <a:xfrm>
            <a:off x="6998497" y="1643057"/>
            <a:ext cx="3524253" cy="2040346"/>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11" name="Bildplatzhalter 10"/>
          <p:cNvSpPr txBox="1">
            <a:spLocks noGrp="1"/>
          </p:cNvSpPr>
          <p:nvPr>
            <p:ph type="pic" sz="quarter" idx="4294967295"/>
          </p:nvPr>
        </p:nvSpPr>
        <p:spPr>
          <a:xfrm>
            <a:off x="6998424" y="4309494"/>
            <a:ext cx="3524399" cy="2041196"/>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12" name="Textplatzhalter 9"/>
          <p:cNvSpPr txBox="1">
            <a:spLocks noGrp="1"/>
          </p:cNvSpPr>
          <p:nvPr>
            <p:ph type="body" sz="quarter" idx="4294967295"/>
          </p:nvPr>
        </p:nvSpPr>
        <p:spPr>
          <a:xfrm>
            <a:off x="357182" y="6417332"/>
            <a:ext cx="6206864" cy="251752"/>
          </a:xfrm>
          <a:prstGeom prst="rect">
            <a:avLst/>
          </a:prstGeom>
          <a:noFill/>
          <a:ln>
            <a:noFill/>
          </a:ln>
        </p:spPr>
        <p:txBody>
          <a:bodyPr vert="horz" wrap="square" lIns="91440" tIns="45720" rIns="91440" bIns="45720" anchor="ctr" anchorCtr="0" compatLnSpc="1">
            <a:noAutofit/>
          </a:bodyPr>
          <a:lstStyle>
            <a:lvl1pPr marL="0" marR="0" lvl="0" indent="0" fontAlgn="auto">
              <a:lnSpc>
                <a:spcPct val="100000"/>
              </a:lnSpc>
              <a:spcBef>
                <a:spcPts val="0"/>
              </a:spcBef>
              <a:spcAft>
                <a:spcPts val="0"/>
              </a:spcAft>
              <a:buNone/>
              <a:tabLst/>
              <a:defRPr lang="en-US" sz="700" b="0" i="0" u="none" strike="noStrike" cap="none" spc="30" baseline="0">
                <a:solidFill>
                  <a:srgbClr val="00C1D4"/>
                </a:solidFill>
                <a:uFillTx/>
                <a:latin typeface="Poppins Regular" pitchFamily="2"/>
              </a:defRPr>
            </a:lvl1pPr>
          </a:lstStyle>
          <a:p>
            <a:pPr lvl="0"/>
            <a:r>
              <a:rPr lang="en-US"/>
              <a:t>Edit Master text styles</a:t>
            </a:r>
          </a:p>
        </p:txBody>
      </p:sp>
      <p:sp>
        <p:nvSpPr>
          <p:cNvPr id="13" name="Datumsplatzhalter 3"/>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126FB7EC-9074-4663-A406-A4317CEB1ED2}" type="datetime1">
              <a:rPr lang="de-DE"/>
              <a:pPr lvl="0"/>
              <a:t>21.07.2022</a:t>
            </a:fld>
            <a:endParaRPr lang="de-DE"/>
          </a:p>
        </p:txBody>
      </p:sp>
      <p:sp>
        <p:nvSpPr>
          <p:cNvPr id="14" name="Foliennummernplatzhalter 5"/>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0DE9B63A-F8E9-4D3A-B1FE-2034CA5ACCEE}" type="slidenum">
              <a:t>‹#›</a:t>
            </a:fld>
            <a:endParaRPr lang="de-DE"/>
          </a:p>
        </p:txBody>
      </p:sp>
    </p:spTree>
    <p:extLst>
      <p:ext uri="{BB962C8B-B14F-4D97-AF65-F5344CB8AC3E}">
        <p14:creationId xmlns:p14="http://schemas.microsoft.com/office/powerpoint/2010/main" val="379426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Bilder (mit BU)">
    <p:spTree>
      <p:nvGrpSpPr>
        <p:cNvPr id="1" name=""/>
        <p:cNvGrpSpPr/>
        <p:nvPr/>
      </p:nvGrpSpPr>
      <p:grpSpPr>
        <a:xfrm>
          <a:off x="0" y="0"/>
          <a:ext cx="0" cy="0"/>
          <a:chOff x="0" y="0"/>
          <a:chExt cx="0" cy="0"/>
        </a:xfrm>
      </p:grpSpPr>
      <p:cxnSp>
        <p:nvCxnSpPr>
          <p:cNvPr id="2" name="Gerader Verbinder 11"/>
          <p:cNvCxnSpPr/>
          <p:nvPr/>
        </p:nvCxnSpPr>
        <p:spPr>
          <a:xfrm>
            <a:off x="5700717" y="1341433"/>
            <a:ext cx="0" cy="5075240"/>
          </a:xfrm>
          <a:prstGeom prst="straightConnector1">
            <a:avLst/>
          </a:prstGeom>
          <a:noFill/>
          <a:ln w="12701" cap="flat">
            <a:solidFill>
              <a:srgbClr val="00C1D4"/>
            </a:solidFill>
            <a:prstDash val="solid"/>
            <a:miter/>
          </a:ln>
        </p:spPr>
      </p:cxnSp>
      <p:cxnSp>
        <p:nvCxnSpPr>
          <p:cNvPr id="3" name="Gerader Verbinder 13"/>
          <p:cNvCxnSpPr/>
          <p:nvPr/>
        </p:nvCxnSpPr>
        <p:spPr>
          <a:xfrm>
            <a:off x="5700717" y="3767135"/>
            <a:ext cx="5148254" cy="0"/>
          </a:xfrm>
          <a:prstGeom prst="straightConnector1">
            <a:avLst/>
          </a:prstGeom>
          <a:noFill/>
          <a:ln w="12701" cap="flat">
            <a:solidFill>
              <a:srgbClr val="00C1D4"/>
            </a:solidFill>
            <a:prstDash val="solid"/>
            <a:miter/>
          </a:ln>
        </p:spPr>
      </p:cxnSp>
      <p:cxnSp>
        <p:nvCxnSpPr>
          <p:cNvPr id="4" name="Gerader Verbinder 17"/>
          <p:cNvCxnSpPr/>
          <p:nvPr/>
        </p:nvCxnSpPr>
        <p:spPr>
          <a:xfrm>
            <a:off x="8256583" y="3767135"/>
            <a:ext cx="0" cy="2649538"/>
          </a:xfrm>
          <a:prstGeom prst="straightConnector1">
            <a:avLst/>
          </a:prstGeom>
          <a:noFill/>
          <a:ln w="12701" cap="flat">
            <a:solidFill>
              <a:srgbClr val="00C1D4"/>
            </a:solidFill>
            <a:prstDash val="solid"/>
            <a:miter/>
          </a:ln>
        </p:spPr>
      </p:cxnSp>
      <p:cxnSp>
        <p:nvCxnSpPr>
          <p:cNvPr id="5" name="Gerader Verbinder 24"/>
          <p:cNvCxnSpPr/>
          <p:nvPr/>
        </p:nvCxnSpPr>
        <p:spPr>
          <a:xfrm>
            <a:off x="192088" y="6416673"/>
            <a:ext cx="10652129" cy="0"/>
          </a:xfrm>
          <a:prstGeom prst="straightConnector1">
            <a:avLst/>
          </a:prstGeom>
          <a:noFill/>
          <a:ln w="12701" cap="flat">
            <a:solidFill>
              <a:srgbClr val="00C1D4"/>
            </a:solidFill>
            <a:prstDash val="solid"/>
            <a:miter/>
          </a:ln>
        </p:spPr>
      </p:cxnSp>
      <p:cxnSp>
        <p:nvCxnSpPr>
          <p:cNvPr id="6" name="Gerader Verbinder 15"/>
          <p:cNvCxnSpPr/>
          <p:nvPr/>
        </p:nvCxnSpPr>
        <p:spPr>
          <a:xfrm>
            <a:off x="10844217" y="188915"/>
            <a:ext cx="0" cy="6480169"/>
          </a:xfrm>
          <a:prstGeom prst="straightConnector1">
            <a:avLst/>
          </a:prstGeom>
          <a:noFill/>
          <a:ln w="12701" cap="flat">
            <a:solidFill>
              <a:srgbClr val="00C1D4"/>
            </a:solidFill>
            <a:prstDash val="solid"/>
            <a:miter/>
          </a:ln>
        </p:spPr>
      </p:cxnSp>
      <p:cxnSp>
        <p:nvCxnSpPr>
          <p:cNvPr id="7" name="Gerader Verbinder 19"/>
          <p:cNvCxnSpPr/>
          <p:nvPr/>
        </p:nvCxnSpPr>
        <p:spPr>
          <a:xfrm>
            <a:off x="10844217" y="3429000"/>
            <a:ext cx="1155691" cy="0"/>
          </a:xfrm>
          <a:prstGeom prst="straightConnector1">
            <a:avLst/>
          </a:prstGeom>
          <a:noFill/>
          <a:ln w="12701" cap="flat">
            <a:solidFill>
              <a:srgbClr val="00C1D4"/>
            </a:solidFill>
            <a:prstDash val="solid"/>
            <a:miter/>
          </a:ln>
        </p:spPr>
      </p:cxnSp>
      <p:cxnSp>
        <p:nvCxnSpPr>
          <p:cNvPr id="8" name="Gerader Verbinder 22"/>
          <p:cNvCxnSpPr/>
          <p:nvPr/>
        </p:nvCxnSpPr>
        <p:spPr>
          <a:xfrm>
            <a:off x="10844217" y="6092820"/>
            <a:ext cx="1155691" cy="0"/>
          </a:xfrm>
          <a:prstGeom prst="straightConnector1">
            <a:avLst/>
          </a:prstGeom>
          <a:noFill/>
          <a:ln w="12701" cap="flat">
            <a:solidFill>
              <a:srgbClr val="00C1D4"/>
            </a:solidFill>
            <a:prstDash val="solid"/>
            <a:miter/>
          </a:ln>
        </p:spPr>
      </p:cxnSp>
      <p:sp>
        <p:nvSpPr>
          <p:cNvPr id="9" name="Titel 1"/>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0" name="Bildplatzhalter 10"/>
          <p:cNvSpPr txBox="1">
            <a:spLocks noGrp="1"/>
          </p:cNvSpPr>
          <p:nvPr>
            <p:ph type="pic" sz="quarter" idx="4294967295"/>
          </p:nvPr>
        </p:nvSpPr>
        <p:spPr>
          <a:xfrm>
            <a:off x="5998656" y="1648690"/>
            <a:ext cx="4508129" cy="1814928"/>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11" name="Bildplatzhalter 10"/>
          <p:cNvSpPr txBox="1">
            <a:spLocks noGrp="1"/>
          </p:cNvSpPr>
          <p:nvPr>
            <p:ph type="pic" sz="quarter" idx="4294967295"/>
          </p:nvPr>
        </p:nvSpPr>
        <p:spPr>
          <a:xfrm>
            <a:off x="5998656" y="4070140"/>
            <a:ext cx="1966508" cy="2022680"/>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12" name="Bildplatzhalter 10"/>
          <p:cNvSpPr txBox="1">
            <a:spLocks noGrp="1"/>
          </p:cNvSpPr>
          <p:nvPr>
            <p:ph type="pic" sz="quarter" idx="4294967295"/>
          </p:nvPr>
        </p:nvSpPr>
        <p:spPr>
          <a:xfrm>
            <a:off x="512612" y="1648690"/>
            <a:ext cx="4888638" cy="4444130"/>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13" name="Bildplatzhalter 10"/>
          <p:cNvSpPr txBox="1">
            <a:spLocks noGrp="1"/>
          </p:cNvSpPr>
          <p:nvPr>
            <p:ph type="pic" sz="quarter" idx="4294967295"/>
          </p:nvPr>
        </p:nvSpPr>
        <p:spPr>
          <a:xfrm>
            <a:off x="8540276" y="4070140"/>
            <a:ext cx="1966508" cy="2022680"/>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14" name="Textplatzhalter 9"/>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ctr" anchorCtr="0" compatLnSpc="1">
            <a:noAutofit/>
          </a:bodyPr>
          <a:lstStyle>
            <a:lvl1pPr marL="0" marR="0" lvl="0" indent="0" fontAlgn="auto">
              <a:lnSpc>
                <a:spcPct val="100000"/>
              </a:lnSpc>
              <a:spcBef>
                <a:spcPts val="0"/>
              </a:spcBef>
              <a:spcAft>
                <a:spcPts val="0"/>
              </a:spcAft>
              <a:buNone/>
              <a:tabLst/>
              <a:defRPr lang="en-US" sz="700" b="0" i="0" u="none" strike="noStrike" cap="none" spc="30" baseline="0">
                <a:solidFill>
                  <a:srgbClr val="00C1D4"/>
                </a:solidFill>
                <a:uFillTx/>
                <a:latin typeface="Poppins Regular" pitchFamily="2"/>
              </a:defRPr>
            </a:lvl1pPr>
          </a:lstStyle>
          <a:p>
            <a:pPr lvl="0"/>
            <a:r>
              <a:rPr lang="en-US"/>
              <a:t>Edit Master text styles</a:t>
            </a:r>
          </a:p>
        </p:txBody>
      </p:sp>
      <p:sp>
        <p:nvSpPr>
          <p:cNvPr id="15" name="Datumsplatzhalter 3"/>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DA5B344C-D78A-46A6-901D-683DDF225209}" type="datetime1">
              <a:rPr lang="de-DE"/>
              <a:pPr lvl="0"/>
              <a:t>21.07.2022</a:t>
            </a:fld>
            <a:endParaRPr lang="de-DE"/>
          </a:p>
        </p:txBody>
      </p:sp>
      <p:sp>
        <p:nvSpPr>
          <p:cNvPr id="16" name="Foliennummernplatzhalter 5"/>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20914D22-B8A2-428F-BC72-67C2BAFDBFA2}" type="slidenum">
              <a:t>‹#›</a:t>
            </a:fld>
            <a:endParaRPr lang="de-DE"/>
          </a:p>
        </p:txBody>
      </p:sp>
    </p:spTree>
    <p:extLst>
      <p:ext uri="{BB962C8B-B14F-4D97-AF65-F5344CB8AC3E}">
        <p14:creationId xmlns:p14="http://schemas.microsoft.com/office/powerpoint/2010/main" val="13887532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Ende">
    <p:spTree>
      <p:nvGrpSpPr>
        <p:cNvPr id="1" name=""/>
        <p:cNvGrpSpPr/>
        <p:nvPr/>
      </p:nvGrpSpPr>
      <p:grpSpPr>
        <a:xfrm>
          <a:off x="0" y="0"/>
          <a:ext cx="0" cy="0"/>
          <a:chOff x="0" y="0"/>
          <a:chExt cx="0" cy="0"/>
        </a:xfrm>
      </p:grpSpPr>
      <p:cxnSp>
        <p:nvCxnSpPr>
          <p:cNvPr id="2" name="Gerader Verbinder 11"/>
          <p:cNvCxnSpPr/>
          <p:nvPr/>
        </p:nvCxnSpPr>
        <p:spPr>
          <a:xfrm>
            <a:off x="4729167" y="2557467"/>
            <a:ext cx="0" cy="4111617"/>
          </a:xfrm>
          <a:prstGeom prst="straightConnector1">
            <a:avLst/>
          </a:prstGeom>
          <a:noFill/>
          <a:ln w="12701" cap="flat">
            <a:solidFill>
              <a:srgbClr val="00C1D4"/>
            </a:solidFill>
            <a:prstDash val="solid"/>
            <a:miter/>
          </a:ln>
        </p:spPr>
      </p:cxnSp>
      <p:cxnSp>
        <p:nvCxnSpPr>
          <p:cNvPr id="3" name="Gerader Verbinder 13"/>
          <p:cNvCxnSpPr/>
          <p:nvPr/>
        </p:nvCxnSpPr>
        <p:spPr>
          <a:xfrm>
            <a:off x="192088" y="2557467"/>
            <a:ext cx="5903915" cy="0"/>
          </a:xfrm>
          <a:prstGeom prst="straightConnector1">
            <a:avLst/>
          </a:prstGeom>
          <a:noFill/>
          <a:ln w="12701" cap="flat">
            <a:solidFill>
              <a:srgbClr val="00C1D4"/>
            </a:solidFill>
            <a:prstDash val="solid"/>
            <a:miter/>
          </a:ln>
        </p:spPr>
      </p:cxnSp>
      <p:cxnSp>
        <p:nvCxnSpPr>
          <p:cNvPr id="4" name="Gerader Verbinder 19"/>
          <p:cNvCxnSpPr/>
          <p:nvPr/>
        </p:nvCxnSpPr>
        <p:spPr>
          <a:xfrm>
            <a:off x="6096003" y="188915"/>
            <a:ext cx="0" cy="6480169"/>
          </a:xfrm>
          <a:prstGeom prst="straightConnector1">
            <a:avLst/>
          </a:prstGeom>
          <a:noFill/>
          <a:ln w="12701" cap="flat">
            <a:solidFill>
              <a:srgbClr val="00C1D4"/>
            </a:solidFill>
            <a:prstDash val="solid"/>
            <a:miter/>
          </a:ln>
        </p:spPr>
      </p:cxnSp>
      <p:sp>
        <p:nvSpPr>
          <p:cNvPr id="5" name="Rechteck 6"/>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6" name="Textfeld 7"/>
          <p:cNvSpPr txBox="1"/>
          <p:nvPr/>
        </p:nvSpPr>
        <p:spPr>
          <a:xfrm>
            <a:off x="758823" y="5680079"/>
            <a:ext cx="1403585" cy="507830"/>
          </a:xfrm>
          <a:prstGeom prst="rect">
            <a:avLst/>
          </a:prstGeom>
          <a:noFill/>
          <a:ln cap="flat">
            <a:noFill/>
          </a:ln>
        </p:spPr>
        <p:txBody>
          <a:bodyPr vert="horz" wrap="none" lIns="0" tIns="45720" rIns="91440" bIns="45720" anchor="t" anchorCtr="0" compatLnSpc="1">
            <a:sp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2700" b="0" i="0" u="none" strike="noStrike" kern="1200" cap="none" spc="0" baseline="0">
                <a:solidFill>
                  <a:srgbClr val="00C1D4"/>
                </a:solidFill>
                <a:uFillTx/>
                <a:latin typeface="Poppins Regular" pitchFamily="2"/>
              </a:rPr>
              <a:t>tuhh.de</a:t>
            </a:r>
          </a:p>
        </p:txBody>
      </p:sp>
      <p:cxnSp>
        <p:nvCxnSpPr>
          <p:cNvPr id="7" name="Gerader Verbinder 27"/>
          <p:cNvCxnSpPr/>
          <p:nvPr/>
        </p:nvCxnSpPr>
        <p:spPr>
          <a:xfrm>
            <a:off x="192088" y="5300667"/>
            <a:ext cx="5903915" cy="0"/>
          </a:xfrm>
          <a:prstGeom prst="straightConnector1">
            <a:avLst/>
          </a:prstGeom>
          <a:noFill/>
          <a:ln w="12701" cap="flat">
            <a:solidFill>
              <a:srgbClr val="00C1D4"/>
            </a:solidFill>
            <a:prstDash val="solid"/>
            <a:miter/>
          </a:ln>
        </p:spPr>
      </p:cxnSp>
      <p:cxnSp>
        <p:nvCxnSpPr>
          <p:cNvPr id="8" name="Gerader Verbinder 29"/>
          <p:cNvCxnSpPr/>
          <p:nvPr/>
        </p:nvCxnSpPr>
        <p:spPr>
          <a:xfrm>
            <a:off x="4729167" y="3933821"/>
            <a:ext cx="1366836" cy="0"/>
          </a:xfrm>
          <a:prstGeom prst="straightConnector1">
            <a:avLst/>
          </a:prstGeom>
          <a:noFill/>
          <a:ln w="12701" cap="flat">
            <a:solidFill>
              <a:srgbClr val="00C1D4"/>
            </a:solidFill>
            <a:prstDash val="solid"/>
            <a:miter/>
          </a:ln>
        </p:spPr>
      </p:cxnSp>
      <p:sp>
        <p:nvSpPr>
          <p:cNvPr id="9" name="Ellipse 31"/>
          <p:cNvSpPr/>
          <p:nvPr/>
        </p:nvSpPr>
        <p:spPr>
          <a:xfrm>
            <a:off x="4729167" y="2557467"/>
            <a:ext cx="1366835" cy="13652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0" name="Ellipse 32"/>
          <p:cNvSpPr/>
          <p:nvPr/>
        </p:nvSpPr>
        <p:spPr>
          <a:xfrm>
            <a:off x="4729167" y="3930648"/>
            <a:ext cx="1366835" cy="13652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1" name="Ellipse 33"/>
          <p:cNvSpPr/>
          <p:nvPr/>
        </p:nvSpPr>
        <p:spPr>
          <a:xfrm>
            <a:off x="4729167" y="5303840"/>
            <a:ext cx="1366835" cy="13652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pic>
        <p:nvPicPr>
          <p:cNvPr id="12" name="Grafik 21">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4987923" y="5554659"/>
            <a:ext cx="842967" cy="847721"/>
          </a:xfrm>
          <a:prstGeom prst="rect">
            <a:avLst/>
          </a:prstGeom>
          <a:noFill/>
          <a:ln cap="flat">
            <a:noFill/>
          </a:ln>
        </p:spPr>
      </p:pic>
      <p:sp>
        <p:nvSpPr>
          <p:cNvPr id="13" name="Titel 1"/>
          <p:cNvSpPr txBox="1">
            <a:spLocks noGrp="1"/>
          </p:cNvSpPr>
          <p:nvPr>
            <p:ph type="title"/>
          </p:nvPr>
        </p:nvSpPr>
        <p:spPr>
          <a:xfrm>
            <a:off x="766770" y="647696"/>
            <a:ext cx="4933188" cy="1600090"/>
          </a:xfrm>
        </p:spPr>
        <p:txBody>
          <a:bodyPr/>
          <a:lstStyle>
            <a:lvl1pPr>
              <a:defRPr lang="en-US" sz="4200">
                <a:latin typeface="SangBleu OG Sans Bold" pitchFamily="34"/>
              </a:defRPr>
            </a:lvl1pPr>
          </a:lstStyle>
          <a:p>
            <a:pPr lvl="0"/>
            <a:r>
              <a:rPr lang="en-US"/>
              <a:t>Click to edit Master title style</a:t>
            </a:r>
            <a:endParaRPr lang="de-DE"/>
          </a:p>
        </p:txBody>
      </p:sp>
      <p:sp>
        <p:nvSpPr>
          <p:cNvPr id="14" name="Textplatzhalter 26"/>
          <p:cNvSpPr txBox="1">
            <a:spLocks noGrp="1"/>
          </p:cNvSpPr>
          <p:nvPr>
            <p:ph type="body" sz="quarter" idx="4294967295"/>
          </p:nvPr>
        </p:nvSpPr>
        <p:spPr>
          <a:xfrm>
            <a:off x="766770" y="2773302"/>
            <a:ext cx="3704773" cy="2311877"/>
          </a:xfrm>
          <a:prstGeom prst="rect">
            <a:avLst/>
          </a:prstGeom>
          <a:noFill/>
          <a:ln>
            <a:noFill/>
          </a:ln>
        </p:spPr>
        <p:txBody>
          <a:bodyPr vert="horz" wrap="square" lIns="91440" tIns="45720" rIns="91440" bIns="35999" anchor="ctr" anchorCtr="0" compatLnSpc="1">
            <a:noAutofit/>
          </a:bodyPr>
          <a:lstStyle>
            <a:lvl1pPr marL="0" marR="0" lvl="0" indent="0" fontAlgn="auto">
              <a:lnSpc>
                <a:spcPct val="125000"/>
              </a:lnSpc>
              <a:spcBef>
                <a:spcPts val="0"/>
              </a:spcBef>
              <a:spcAft>
                <a:spcPts val="0"/>
              </a:spcAft>
              <a:buNone/>
              <a:tabLst/>
              <a:defRPr lang="en-US" sz="1000" b="0" i="0" u="none" strike="noStrike" cap="none" spc="20" baseline="0">
                <a:solidFill>
                  <a:srgbClr val="00C1D4"/>
                </a:solidFill>
                <a:uFillTx/>
                <a:latin typeface="Poppins Regular" pitchFamily="2"/>
              </a:defRPr>
            </a:lvl1pPr>
          </a:lstStyle>
          <a:p>
            <a:pPr lvl="0"/>
            <a:r>
              <a:rPr lang="en-US"/>
              <a:t>Edit Master text styles</a:t>
            </a:r>
          </a:p>
        </p:txBody>
      </p:sp>
      <p:pic>
        <p:nvPicPr>
          <p:cNvPr id="15" name="Grafik 15">
            <a:extLst>
              <a:ext uri="{FF2B5EF4-FFF2-40B4-BE49-F238E27FC236}">
                <a16:creationId xmlns:a16="http://schemas.microsoft.com/office/drawing/2014/main" id="{00000000-0000-0000-0000-000000000000}"/>
              </a:ext>
            </a:extLst>
          </p:cNvPr>
          <p:cNvPicPr>
            <a:picLocks noChangeAspect="1"/>
          </p:cNvPicPr>
          <p:nvPr/>
        </p:nvPicPr>
        <p:blipFill>
          <a:blip r:embed="rId3"/>
          <a:srcRect r="53132"/>
          <a:stretch>
            <a:fillRect/>
          </a:stretch>
        </p:blipFill>
        <p:spPr>
          <a:xfrm>
            <a:off x="6274631" y="437357"/>
            <a:ext cx="4129622" cy="2335944"/>
          </a:xfrm>
          <a:prstGeom prst="rect">
            <a:avLst/>
          </a:prstGeom>
          <a:noFill/>
          <a:ln cap="flat">
            <a:noFill/>
          </a:ln>
        </p:spPr>
      </p:pic>
      <p:pic>
        <p:nvPicPr>
          <p:cNvPr id="16" name="Grafik 17">
            <a:extLst>
              <a:ext uri="{FF2B5EF4-FFF2-40B4-BE49-F238E27FC236}">
                <a16:creationId xmlns:a16="http://schemas.microsoft.com/office/drawing/2014/main" id="{00000000-0000-0000-0000-000000000000}"/>
              </a:ext>
            </a:extLst>
          </p:cNvPr>
          <p:cNvPicPr>
            <a:picLocks noChangeAspect="1"/>
          </p:cNvPicPr>
          <p:nvPr/>
        </p:nvPicPr>
        <p:blipFill>
          <a:blip r:embed="rId4"/>
          <a:srcRect l="46575"/>
          <a:stretch>
            <a:fillRect/>
          </a:stretch>
        </p:blipFill>
        <p:spPr>
          <a:xfrm>
            <a:off x="6312020" y="2772387"/>
            <a:ext cx="5233659" cy="2597142"/>
          </a:xfrm>
          <a:prstGeom prst="rect">
            <a:avLst/>
          </a:prstGeom>
          <a:noFill/>
          <a:ln cap="flat">
            <a:noFill/>
          </a:ln>
        </p:spPr>
      </p:pic>
    </p:spTree>
    <p:extLst>
      <p:ext uri="{BB962C8B-B14F-4D97-AF65-F5344CB8AC3E}">
        <p14:creationId xmlns:p14="http://schemas.microsoft.com/office/powerpoint/2010/main" val="676595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2" name="Rechteck 29"/>
          <p:cNvSpPr/>
          <p:nvPr/>
        </p:nvSpPr>
        <p:spPr>
          <a:xfrm>
            <a:off x="766760" y="1881185"/>
            <a:ext cx="882652" cy="882652"/>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3" name="Rechteck 30"/>
          <p:cNvSpPr/>
          <p:nvPr/>
        </p:nvSpPr>
        <p:spPr>
          <a:xfrm>
            <a:off x="3998908" y="1881185"/>
            <a:ext cx="881060" cy="882652"/>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4" name="Rechteck 31"/>
          <p:cNvSpPr/>
          <p:nvPr/>
        </p:nvSpPr>
        <p:spPr>
          <a:xfrm>
            <a:off x="7221538" y="1881185"/>
            <a:ext cx="881060" cy="882652"/>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5" name="Rechteck 32"/>
          <p:cNvSpPr/>
          <p:nvPr/>
        </p:nvSpPr>
        <p:spPr>
          <a:xfrm>
            <a:off x="766760" y="3143250"/>
            <a:ext cx="882652" cy="881060"/>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6" name="Rechteck 33"/>
          <p:cNvSpPr/>
          <p:nvPr/>
        </p:nvSpPr>
        <p:spPr>
          <a:xfrm>
            <a:off x="3998908" y="3143250"/>
            <a:ext cx="881060" cy="881060"/>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7" name="Rechteck 35"/>
          <p:cNvSpPr/>
          <p:nvPr/>
        </p:nvSpPr>
        <p:spPr>
          <a:xfrm>
            <a:off x="7221538" y="3143250"/>
            <a:ext cx="881060" cy="881060"/>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8" name="Rechteck 39"/>
          <p:cNvSpPr/>
          <p:nvPr/>
        </p:nvSpPr>
        <p:spPr>
          <a:xfrm>
            <a:off x="766760" y="4400549"/>
            <a:ext cx="882652" cy="882652"/>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9" name="Rechteck 43"/>
          <p:cNvSpPr/>
          <p:nvPr/>
        </p:nvSpPr>
        <p:spPr>
          <a:xfrm>
            <a:off x="3998908" y="4400549"/>
            <a:ext cx="881060" cy="882652"/>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0" name="Rechteck 47"/>
          <p:cNvSpPr/>
          <p:nvPr/>
        </p:nvSpPr>
        <p:spPr>
          <a:xfrm>
            <a:off x="7221538" y="4400549"/>
            <a:ext cx="881060" cy="882652"/>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1" name="Gerader Verbinder 15"/>
          <p:cNvCxnSpPr/>
          <p:nvPr/>
        </p:nvCxnSpPr>
        <p:spPr>
          <a:xfrm>
            <a:off x="10844217" y="188915"/>
            <a:ext cx="0" cy="6480169"/>
          </a:xfrm>
          <a:prstGeom prst="straightConnector1">
            <a:avLst/>
          </a:prstGeom>
          <a:noFill/>
          <a:ln w="12701" cap="flat">
            <a:solidFill>
              <a:srgbClr val="00C1D4"/>
            </a:solidFill>
            <a:prstDash val="solid"/>
            <a:miter/>
          </a:ln>
        </p:spPr>
      </p:cxnSp>
      <p:cxnSp>
        <p:nvCxnSpPr>
          <p:cNvPr id="12" name="Gerader Verbinder 19"/>
          <p:cNvCxnSpPr/>
          <p:nvPr/>
        </p:nvCxnSpPr>
        <p:spPr>
          <a:xfrm>
            <a:off x="10844217" y="3429000"/>
            <a:ext cx="1155691" cy="0"/>
          </a:xfrm>
          <a:prstGeom prst="straightConnector1">
            <a:avLst/>
          </a:prstGeom>
          <a:noFill/>
          <a:ln w="12701" cap="flat">
            <a:solidFill>
              <a:srgbClr val="00C1D4"/>
            </a:solidFill>
            <a:prstDash val="solid"/>
            <a:miter/>
          </a:ln>
        </p:spPr>
      </p:cxnSp>
      <p:cxnSp>
        <p:nvCxnSpPr>
          <p:cNvPr id="13" name="Gerader Verbinder 22"/>
          <p:cNvCxnSpPr/>
          <p:nvPr/>
        </p:nvCxnSpPr>
        <p:spPr>
          <a:xfrm>
            <a:off x="10844217" y="6092820"/>
            <a:ext cx="1155691" cy="0"/>
          </a:xfrm>
          <a:prstGeom prst="straightConnector1">
            <a:avLst/>
          </a:prstGeom>
          <a:noFill/>
          <a:ln w="12701" cap="flat">
            <a:solidFill>
              <a:srgbClr val="00C1D4"/>
            </a:solidFill>
            <a:prstDash val="solid"/>
            <a:miter/>
          </a:ln>
        </p:spPr>
      </p:cxnSp>
      <p:sp>
        <p:nvSpPr>
          <p:cNvPr id="14" name="Titel 1"/>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8"/>
          <p:cNvSpPr txBox="1">
            <a:spLocks noGrp="1"/>
          </p:cNvSpPr>
          <p:nvPr>
            <p:ph type="body" sz="quarter" idx="4294967295"/>
          </p:nvPr>
        </p:nvSpPr>
        <p:spPr>
          <a:xfrm>
            <a:off x="1891271" y="2410559"/>
            <a:ext cx="1864589" cy="352629"/>
          </a:xfrm>
          <a:prstGeom prst="rect">
            <a:avLst/>
          </a:prstGeom>
          <a:no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en-US" sz="1000" b="0" i="0" u="none" strike="noStrike" cap="none" spc="20" baseline="0">
                <a:solidFill>
                  <a:srgbClr val="265D71"/>
                </a:solidFill>
                <a:uFillTx/>
                <a:latin typeface="Poppins Regular" pitchFamily="2"/>
              </a:defRPr>
            </a:lvl1pPr>
          </a:lstStyle>
          <a:p>
            <a:pPr lvl="0"/>
            <a:r>
              <a:rPr lang="en-US"/>
              <a:t>Edit Master text styles</a:t>
            </a:r>
          </a:p>
        </p:txBody>
      </p:sp>
      <p:sp>
        <p:nvSpPr>
          <p:cNvPr id="16" name="Textplatzhalter 8"/>
          <p:cNvSpPr txBox="1">
            <a:spLocks noGrp="1"/>
          </p:cNvSpPr>
          <p:nvPr>
            <p:ph type="body" sz="quarter" idx="4294967295"/>
          </p:nvPr>
        </p:nvSpPr>
        <p:spPr>
          <a:xfrm>
            <a:off x="1891271" y="1939863"/>
            <a:ext cx="1864589" cy="442203"/>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1500" b="0" i="0" u="none" strike="noStrike" cap="none" spc="20" baseline="0">
                <a:solidFill>
                  <a:srgbClr val="265D71"/>
                </a:solidFill>
                <a:uFillTx/>
                <a:latin typeface="SangBleu OG Sans Bold" pitchFamily="34"/>
              </a:defRPr>
            </a:lvl1pPr>
          </a:lstStyle>
          <a:p>
            <a:pPr lvl="0"/>
            <a:r>
              <a:rPr lang="en-US"/>
              <a:t>Edit Master text styles</a:t>
            </a:r>
          </a:p>
        </p:txBody>
      </p:sp>
      <p:sp>
        <p:nvSpPr>
          <p:cNvPr id="17" name="Bildplatzhalter 12"/>
          <p:cNvSpPr txBox="1">
            <a:spLocks noGrp="1"/>
          </p:cNvSpPr>
          <p:nvPr>
            <p:ph type="pic" sz="quarter" idx="4294967295"/>
          </p:nvPr>
        </p:nvSpPr>
        <p:spPr>
          <a:xfrm>
            <a:off x="766760" y="1881185"/>
            <a:ext cx="882002" cy="882002"/>
          </a:xfrm>
          <a:prstGeom prst="rect">
            <a:avLst/>
          </a:prstGeom>
          <a:solidFill>
            <a:srgbClr val="00C1D4"/>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picture</a:t>
            </a:r>
            <a:endParaRPr lang="de-DE"/>
          </a:p>
        </p:txBody>
      </p:sp>
      <p:sp>
        <p:nvSpPr>
          <p:cNvPr id="18" name="Textplatzhalter 8"/>
          <p:cNvSpPr txBox="1">
            <a:spLocks noGrp="1"/>
          </p:cNvSpPr>
          <p:nvPr>
            <p:ph type="body" sz="quarter" idx="4294967295"/>
          </p:nvPr>
        </p:nvSpPr>
        <p:spPr>
          <a:xfrm>
            <a:off x="5122889" y="2410559"/>
            <a:ext cx="1864589" cy="352629"/>
          </a:xfrm>
          <a:prstGeom prst="rect">
            <a:avLst/>
          </a:prstGeom>
          <a:no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en-US" sz="1000" b="0" i="0" u="none" strike="noStrike" cap="none" spc="20" baseline="0">
                <a:solidFill>
                  <a:srgbClr val="265D71"/>
                </a:solidFill>
                <a:uFillTx/>
                <a:latin typeface="Poppins Regular" pitchFamily="2"/>
              </a:defRPr>
            </a:lvl1pPr>
          </a:lstStyle>
          <a:p>
            <a:pPr lvl="0"/>
            <a:r>
              <a:rPr lang="en-US"/>
              <a:t>Edit Master text styles</a:t>
            </a:r>
          </a:p>
        </p:txBody>
      </p:sp>
      <p:sp>
        <p:nvSpPr>
          <p:cNvPr id="19" name="Textplatzhalter 8"/>
          <p:cNvSpPr txBox="1">
            <a:spLocks noGrp="1"/>
          </p:cNvSpPr>
          <p:nvPr>
            <p:ph type="body" sz="quarter" idx="4294967295"/>
          </p:nvPr>
        </p:nvSpPr>
        <p:spPr>
          <a:xfrm>
            <a:off x="5122889" y="1939863"/>
            <a:ext cx="1864589" cy="442203"/>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1500" b="0" i="0" u="none" strike="noStrike" cap="none" spc="20" baseline="0">
                <a:solidFill>
                  <a:srgbClr val="265D71"/>
                </a:solidFill>
                <a:uFillTx/>
                <a:latin typeface="SangBleu OG Sans Bold" pitchFamily="34"/>
              </a:defRPr>
            </a:lvl1pPr>
          </a:lstStyle>
          <a:p>
            <a:pPr lvl="0"/>
            <a:r>
              <a:rPr lang="en-US"/>
              <a:t>Edit Master text styles</a:t>
            </a:r>
          </a:p>
        </p:txBody>
      </p:sp>
      <p:sp>
        <p:nvSpPr>
          <p:cNvPr id="20" name="Bildplatzhalter 12"/>
          <p:cNvSpPr txBox="1">
            <a:spLocks noGrp="1"/>
          </p:cNvSpPr>
          <p:nvPr>
            <p:ph type="pic" sz="quarter" idx="4294967295"/>
          </p:nvPr>
        </p:nvSpPr>
        <p:spPr>
          <a:xfrm>
            <a:off x="3998378" y="1881185"/>
            <a:ext cx="882002" cy="882002"/>
          </a:xfrm>
          <a:prstGeom prst="rect">
            <a:avLst/>
          </a:prstGeom>
          <a:solidFill>
            <a:srgbClr val="00C1D4"/>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picture</a:t>
            </a:r>
            <a:endParaRPr lang="de-DE"/>
          </a:p>
        </p:txBody>
      </p:sp>
      <p:sp>
        <p:nvSpPr>
          <p:cNvPr id="21" name="Textplatzhalter 8"/>
          <p:cNvSpPr txBox="1">
            <a:spLocks noGrp="1"/>
          </p:cNvSpPr>
          <p:nvPr>
            <p:ph type="body" sz="quarter" idx="4294967295"/>
          </p:nvPr>
        </p:nvSpPr>
        <p:spPr>
          <a:xfrm>
            <a:off x="8345381" y="2410559"/>
            <a:ext cx="1864589" cy="352629"/>
          </a:xfrm>
          <a:prstGeom prst="rect">
            <a:avLst/>
          </a:prstGeom>
          <a:no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en-US" sz="1000" b="0" i="0" u="none" strike="noStrike" cap="none" spc="20" baseline="0">
                <a:solidFill>
                  <a:srgbClr val="265D71"/>
                </a:solidFill>
                <a:uFillTx/>
                <a:latin typeface="Poppins Regular" pitchFamily="2"/>
              </a:defRPr>
            </a:lvl1pPr>
          </a:lstStyle>
          <a:p>
            <a:pPr lvl="0"/>
            <a:r>
              <a:rPr lang="en-US"/>
              <a:t>Edit Master text styles</a:t>
            </a:r>
          </a:p>
        </p:txBody>
      </p:sp>
      <p:sp>
        <p:nvSpPr>
          <p:cNvPr id="22" name="Textplatzhalter 8"/>
          <p:cNvSpPr txBox="1">
            <a:spLocks noGrp="1"/>
          </p:cNvSpPr>
          <p:nvPr>
            <p:ph type="body" sz="quarter" idx="4294967295"/>
          </p:nvPr>
        </p:nvSpPr>
        <p:spPr>
          <a:xfrm>
            <a:off x="8345381" y="1939863"/>
            <a:ext cx="1864589" cy="442203"/>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1500" b="0" i="0" u="none" strike="noStrike" cap="none" spc="20" baseline="0">
                <a:solidFill>
                  <a:srgbClr val="265D71"/>
                </a:solidFill>
                <a:uFillTx/>
                <a:latin typeface="SangBleu OG Sans Bold" pitchFamily="34"/>
              </a:defRPr>
            </a:lvl1pPr>
          </a:lstStyle>
          <a:p>
            <a:pPr lvl="0"/>
            <a:r>
              <a:rPr lang="en-US"/>
              <a:t>Edit Master text styles</a:t>
            </a:r>
          </a:p>
        </p:txBody>
      </p:sp>
      <p:sp>
        <p:nvSpPr>
          <p:cNvPr id="23" name="Bildplatzhalter 12"/>
          <p:cNvSpPr txBox="1">
            <a:spLocks noGrp="1"/>
          </p:cNvSpPr>
          <p:nvPr>
            <p:ph type="pic" sz="quarter" idx="4294967295"/>
          </p:nvPr>
        </p:nvSpPr>
        <p:spPr>
          <a:xfrm>
            <a:off x="7220870" y="1881185"/>
            <a:ext cx="882002" cy="882002"/>
          </a:xfrm>
          <a:prstGeom prst="rect">
            <a:avLst/>
          </a:prstGeom>
          <a:solidFill>
            <a:srgbClr val="00C1D4"/>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picture</a:t>
            </a:r>
            <a:endParaRPr lang="de-DE"/>
          </a:p>
        </p:txBody>
      </p:sp>
      <p:sp>
        <p:nvSpPr>
          <p:cNvPr id="24" name="Textplatzhalter 8"/>
          <p:cNvSpPr txBox="1">
            <a:spLocks noGrp="1"/>
          </p:cNvSpPr>
          <p:nvPr>
            <p:ph type="body" sz="quarter" idx="4294967295"/>
          </p:nvPr>
        </p:nvSpPr>
        <p:spPr>
          <a:xfrm>
            <a:off x="1891271" y="3672376"/>
            <a:ext cx="1864589" cy="352629"/>
          </a:xfrm>
          <a:prstGeom prst="rect">
            <a:avLst/>
          </a:prstGeom>
          <a:no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en-US" sz="1000" b="0" i="0" u="none" strike="noStrike" cap="none" spc="20" baseline="0">
                <a:solidFill>
                  <a:srgbClr val="265D71"/>
                </a:solidFill>
                <a:uFillTx/>
                <a:latin typeface="Poppins Regular" pitchFamily="2"/>
              </a:defRPr>
            </a:lvl1pPr>
          </a:lstStyle>
          <a:p>
            <a:pPr lvl="0"/>
            <a:r>
              <a:rPr lang="en-US"/>
              <a:t>Edit Master text styles</a:t>
            </a:r>
          </a:p>
        </p:txBody>
      </p:sp>
      <p:sp>
        <p:nvSpPr>
          <p:cNvPr id="25" name="Textplatzhalter 8"/>
          <p:cNvSpPr txBox="1">
            <a:spLocks noGrp="1"/>
          </p:cNvSpPr>
          <p:nvPr>
            <p:ph type="body" sz="quarter" idx="4294967295"/>
          </p:nvPr>
        </p:nvSpPr>
        <p:spPr>
          <a:xfrm>
            <a:off x="1891271" y="3201671"/>
            <a:ext cx="1864589" cy="442203"/>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1500" b="0" i="0" u="none" strike="noStrike" cap="none" spc="20" baseline="0">
                <a:solidFill>
                  <a:srgbClr val="265D71"/>
                </a:solidFill>
                <a:uFillTx/>
                <a:latin typeface="SangBleu OG Sans Bold" pitchFamily="34"/>
              </a:defRPr>
            </a:lvl1pPr>
          </a:lstStyle>
          <a:p>
            <a:pPr lvl="0"/>
            <a:r>
              <a:rPr lang="en-US"/>
              <a:t>Edit Master text styles</a:t>
            </a:r>
          </a:p>
        </p:txBody>
      </p:sp>
      <p:sp>
        <p:nvSpPr>
          <p:cNvPr id="26" name="Bildplatzhalter 12"/>
          <p:cNvSpPr txBox="1">
            <a:spLocks noGrp="1"/>
          </p:cNvSpPr>
          <p:nvPr>
            <p:ph type="pic" sz="quarter" idx="4294967295"/>
          </p:nvPr>
        </p:nvSpPr>
        <p:spPr>
          <a:xfrm>
            <a:off x="766760" y="3143003"/>
            <a:ext cx="882002" cy="882002"/>
          </a:xfrm>
          <a:prstGeom prst="rect">
            <a:avLst/>
          </a:prstGeom>
          <a:solidFill>
            <a:srgbClr val="00C1D4"/>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picture</a:t>
            </a:r>
            <a:endParaRPr lang="de-DE"/>
          </a:p>
        </p:txBody>
      </p:sp>
      <p:sp>
        <p:nvSpPr>
          <p:cNvPr id="27" name="Textplatzhalter 8"/>
          <p:cNvSpPr txBox="1">
            <a:spLocks noGrp="1"/>
          </p:cNvSpPr>
          <p:nvPr>
            <p:ph type="body" sz="quarter" idx="4294967295"/>
          </p:nvPr>
        </p:nvSpPr>
        <p:spPr>
          <a:xfrm>
            <a:off x="5122889" y="3672376"/>
            <a:ext cx="1864589" cy="352629"/>
          </a:xfrm>
          <a:prstGeom prst="rect">
            <a:avLst/>
          </a:prstGeom>
          <a:no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en-US" sz="1000" b="0" i="0" u="none" strike="noStrike" cap="none" spc="20" baseline="0">
                <a:solidFill>
                  <a:srgbClr val="265D71"/>
                </a:solidFill>
                <a:uFillTx/>
                <a:latin typeface="Poppins Regular" pitchFamily="2"/>
              </a:defRPr>
            </a:lvl1pPr>
          </a:lstStyle>
          <a:p>
            <a:pPr lvl="0"/>
            <a:r>
              <a:rPr lang="en-US"/>
              <a:t>Edit Master text styles</a:t>
            </a:r>
          </a:p>
        </p:txBody>
      </p:sp>
      <p:sp>
        <p:nvSpPr>
          <p:cNvPr id="28" name="Textplatzhalter 8"/>
          <p:cNvSpPr txBox="1">
            <a:spLocks noGrp="1"/>
          </p:cNvSpPr>
          <p:nvPr>
            <p:ph type="body" sz="quarter" idx="4294967295"/>
          </p:nvPr>
        </p:nvSpPr>
        <p:spPr>
          <a:xfrm>
            <a:off x="5122889" y="3201671"/>
            <a:ext cx="1864589" cy="442203"/>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1500" b="0" i="0" u="none" strike="noStrike" cap="none" spc="20" baseline="0">
                <a:solidFill>
                  <a:srgbClr val="265D71"/>
                </a:solidFill>
                <a:uFillTx/>
                <a:latin typeface="SangBleu OG Sans Bold" pitchFamily="34"/>
              </a:defRPr>
            </a:lvl1pPr>
          </a:lstStyle>
          <a:p>
            <a:pPr lvl="0"/>
            <a:r>
              <a:rPr lang="en-US"/>
              <a:t>Edit Master text styles</a:t>
            </a:r>
          </a:p>
        </p:txBody>
      </p:sp>
      <p:sp>
        <p:nvSpPr>
          <p:cNvPr id="29" name="Bildplatzhalter 12"/>
          <p:cNvSpPr txBox="1">
            <a:spLocks noGrp="1"/>
          </p:cNvSpPr>
          <p:nvPr>
            <p:ph type="pic" sz="quarter" idx="4294967295"/>
          </p:nvPr>
        </p:nvSpPr>
        <p:spPr>
          <a:xfrm>
            <a:off x="3998378" y="3143003"/>
            <a:ext cx="882002" cy="882002"/>
          </a:xfrm>
          <a:prstGeom prst="rect">
            <a:avLst/>
          </a:prstGeom>
          <a:solidFill>
            <a:srgbClr val="00C1D4"/>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picture</a:t>
            </a:r>
            <a:endParaRPr lang="de-DE"/>
          </a:p>
        </p:txBody>
      </p:sp>
      <p:sp>
        <p:nvSpPr>
          <p:cNvPr id="30" name="Textplatzhalter 8"/>
          <p:cNvSpPr txBox="1">
            <a:spLocks noGrp="1"/>
          </p:cNvSpPr>
          <p:nvPr>
            <p:ph type="body" sz="quarter" idx="4294967295"/>
          </p:nvPr>
        </p:nvSpPr>
        <p:spPr>
          <a:xfrm>
            <a:off x="8345381" y="3672376"/>
            <a:ext cx="1864589" cy="352629"/>
          </a:xfrm>
          <a:prstGeom prst="rect">
            <a:avLst/>
          </a:prstGeom>
          <a:no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en-US" sz="1000" b="0" i="0" u="none" strike="noStrike" cap="none" spc="20" baseline="0">
                <a:solidFill>
                  <a:srgbClr val="265D71"/>
                </a:solidFill>
                <a:uFillTx/>
                <a:latin typeface="Poppins Regular" pitchFamily="2"/>
              </a:defRPr>
            </a:lvl1pPr>
          </a:lstStyle>
          <a:p>
            <a:pPr lvl="0"/>
            <a:r>
              <a:rPr lang="en-US"/>
              <a:t>Edit Master text styles</a:t>
            </a:r>
          </a:p>
        </p:txBody>
      </p:sp>
      <p:sp>
        <p:nvSpPr>
          <p:cNvPr id="31" name="Textplatzhalter 8"/>
          <p:cNvSpPr txBox="1">
            <a:spLocks noGrp="1"/>
          </p:cNvSpPr>
          <p:nvPr>
            <p:ph type="body" sz="quarter" idx="4294967295"/>
          </p:nvPr>
        </p:nvSpPr>
        <p:spPr>
          <a:xfrm>
            <a:off x="8345381" y="3201671"/>
            <a:ext cx="1864589" cy="442203"/>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1500" b="0" i="0" u="none" strike="noStrike" cap="none" spc="20" baseline="0">
                <a:solidFill>
                  <a:srgbClr val="265D71"/>
                </a:solidFill>
                <a:uFillTx/>
                <a:latin typeface="SangBleu OG Sans Bold" pitchFamily="34"/>
              </a:defRPr>
            </a:lvl1pPr>
          </a:lstStyle>
          <a:p>
            <a:pPr lvl="0"/>
            <a:r>
              <a:rPr lang="en-US"/>
              <a:t>Edit Master text styles</a:t>
            </a:r>
          </a:p>
        </p:txBody>
      </p:sp>
      <p:sp>
        <p:nvSpPr>
          <p:cNvPr id="32" name="Bildplatzhalter 12"/>
          <p:cNvSpPr txBox="1">
            <a:spLocks noGrp="1"/>
          </p:cNvSpPr>
          <p:nvPr>
            <p:ph type="pic" sz="quarter" idx="4294967295"/>
          </p:nvPr>
        </p:nvSpPr>
        <p:spPr>
          <a:xfrm>
            <a:off x="7220870" y="3143003"/>
            <a:ext cx="882002" cy="882002"/>
          </a:xfrm>
          <a:prstGeom prst="rect">
            <a:avLst/>
          </a:prstGeom>
          <a:solidFill>
            <a:srgbClr val="00C1D4"/>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picture</a:t>
            </a:r>
            <a:endParaRPr lang="de-DE"/>
          </a:p>
        </p:txBody>
      </p:sp>
      <p:sp>
        <p:nvSpPr>
          <p:cNvPr id="33" name="Textplatzhalter 8"/>
          <p:cNvSpPr txBox="1">
            <a:spLocks noGrp="1"/>
          </p:cNvSpPr>
          <p:nvPr>
            <p:ph type="body" sz="quarter" idx="4294967295"/>
          </p:nvPr>
        </p:nvSpPr>
        <p:spPr>
          <a:xfrm>
            <a:off x="1891271" y="4930527"/>
            <a:ext cx="1864589" cy="352629"/>
          </a:xfrm>
          <a:prstGeom prst="rect">
            <a:avLst/>
          </a:prstGeom>
          <a:no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en-US" sz="1000" b="0" i="0" u="none" strike="noStrike" cap="none" spc="20" baseline="0">
                <a:solidFill>
                  <a:srgbClr val="265D71"/>
                </a:solidFill>
                <a:uFillTx/>
                <a:latin typeface="Poppins Regular" pitchFamily="2"/>
              </a:defRPr>
            </a:lvl1pPr>
          </a:lstStyle>
          <a:p>
            <a:pPr lvl="0"/>
            <a:r>
              <a:rPr lang="en-US"/>
              <a:t>Edit Master text styles</a:t>
            </a:r>
          </a:p>
        </p:txBody>
      </p:sp>
      <p:sp>
        <p:nvSpPr>
          <p:cNvPr id="34" name="Textplatzhalter 8"/>
          <p:cNvSpPr txBox="1">
            <a:spLocks noGrp="1"/>
          </p:cNvSpPr>
          <p:nvPr>
            <p:ph type="body" sz="quarter" idx="4294967295"/>
          </p:nvPr>
        </p:nvSpPr>
        <p:spPr>
          <a:xfrm>
            <a:off x="1891271" y="4459821"/>
            <a:ext cx="1864589" cy="442203"/>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1500" b="0" i="0" u="none" strike="noStrike" cap="none" spc="20" baseline="0">
                <a:solidFill>
                  <a:srgbClr val="265D71"/>
                </a:solidFill>
                <a:uFillTx/>
                <a:latin typeface="SangBleu OG Sans Bold" pitchFamily="34"/>
              </a:defRPr>
            </a:lvl1pPr>
          </a:lstStyle>
          <a:p>
            <a:pPr lvl="0"/>
            <a:r>
              <a:rPr lang="en-US"/>
              <a:t>Edit Master text styles</a:t>
            </a:r>
          </a:p>
        </p:txBody>
      </p:sp>
      <p:sp>
        <p:nvSpPr>
          <p:cNvPr id="35" name="Bildplatzhalter 12"/>
          <p:cNvSpPr txBox="1">
            <a:spLocks noGrp="1"/>
          </p:cNvSpPr>
          <p:nvPr>
            <p:ph type="pic" sz="quarter" idx="4294967295"/>
          </p:nvPr>
        </p:nvSpPr>
        <p:spPr>
          <a:xfrm>
            <a:off x="766760" y="4401153"/>
            <a:ext cx="882002" cy="882002"/>
          </a:xfrm>
          <a:prstGeom prst="rect">
            <a:avLst/>
          </a:prstGeom>
          <a:solidFill>
            <a:srgbClr val="00C1D4"/>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picture</a:t>
            </a:r>
            <a:endParaRPr lang="de-DE"/>
          </a:p>
        </p:txBody>
      </p:sp>
      <p:sp>
        <p:nvSpPr>
          <p:cNvPr id="36" name="Textplatzhalter 8"/>
          <p:cNvSpPr txBox="1">
            <a:spLocks noGrp="1"/>
          </p:cNvSpPr>
          <p:nvPr>
            <p:ph type="body" sz="quarter" idx="4294967295"/>
          </p:nvPr>
        </p:nvSpPr>
        <p:spPr>
          <a:xfrm>
            <a:off x="5122889" y="4930527"/>
            <a:ext cx="1864589" cy="352629"/>
          </a:xfrm>
          <a:prstGeom prst="rect">
            <a:avLst/>
          </a:prstGeom>
          <a:no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en-US" sz="1000" b="0" i="0" u="none" strike="noStrike" cap="none" spc="20" baseline="0">
                <a:solidFill>
                  <a:srgbClr val="265D71"/>
                </a:solidFill>
                <a:uFillTx/>
                <a:latin typeface="Poppins Regular" pitchFamily="2"/>
              </a:defRPr>
            </a:lvl1pPr>
          </a:lstStyle>
          <a:p>
            <a:pPr lvl="0"/>
            <a:r>
              <a:rPr lang="en-US"/>
              <a:t>Edit Master text styles</a:t>
            </a:r>
          </a:p>
        </p:txBody>
      </p:sp>
      <p:sp>
        <p:nvSpPr>
          <p:cNvPr id="37" name="Textplatzhalter 8"/>
          <p:cNvSpPr txBox="1">
            <a:spLocks noGrp="1"/>
          </p:cNvSpPr>
          <p:nvPr>
            <p:ph type="body" sz="quarter" idx="4294967295"/>
          </p:nvPr>
        </p:nvSpPr>
        <p:spPr>
          <a:xfrm>
            <a:off x="5122889" y="4459821"/>
            <a:ext cx="1864589" cy="442203"/>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1500" b="0" i="0" u="none" strike="noStrike" cap="none" spc="20" baseline="0">
                <a:solidFill>
                  <a:srgbClr val="265D71"/>
                </a:solidFill>
                <a:uFillTx/>
                <a:latin typeface="SangBleu OG Sans Bold" pitchFamily="34"/>
              </a:defRPr>
            </a:lvl1pPr>
          </a:lstStyle>
          <a:p>
            <a:pPr lvl="0"/>
            <a:r>
              <a:rPr lang="en-US"/>
              <a:t>Edit Master text styles</a:t>
            </a:r>
          </a:p>
        </p:txBody>
      </p:sp>
      <p:sp>
        <p:nvSpPr>
          <p:cNvPr id="38" name="Bildplatzhalter 12"/>
          <p:cNvSpPr txBox="1">
            <a:spLocks noGrp="1"/>
          </p:cNvSpPr>
          <p:nvPr>
            <p:ph type="pic" sz="quarter" idx="4294967295"/>
          </p:nvPr>
        </p:nvSpPr>
        <p:spPr>
          <a:xfrm>
            <a:off x="3998378" y="4401153"/>
            <a:ext cx="882002" cy="882002"/>
          </a:xfrm>
          <a:prstGeom prst="rect">
            <a:avLst/>
          </a:prstGeom>
          <a:solidFill>
            <a:srgbClr val="00C1D4"/>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picture</a:t>
            </a:r>
            <a:endParaRPr lang="de-DE"/>
          </a:p>
        </p:txBody>
      </p:sp>
      <p:sp>
        <p:nvSpPr>
          <p:cNvPr id="39" name="Textplatzhalter 8"/>
          <p:cNvSpPr txBox="1">
            <a:spLocks noGrp="1"/>
          </p:cNvSpPr>
          <p:nvPr>
            <p:ph type="body" sz="quarter" idx="4294967295"/>
          </p:nvPr>
        </p:nvSpPr>
        <p:spPr>
          <a:xfrm>
            <a:off x="8345381" y="4930527"/>
            <a:ext cx="1864589" cy="352629"/>
          </a:xfrm>
          <a:prstGeom prst="rect">
            <a:avLst/>
          </a:prstGeom>
          <a:no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en-US" sz="1000" b="0" i="0" u="none" strike="noStrike" cap="none" spc="20" baseline="0">
                <a:solidFill>
                  <a:srgbClr val="265D71"/>
                </a:solidFill>
                <a:uFillTx/>
                <a:latin typeface="Poppins Regular" pitchFamily="2"/>
              </a:defRPr>
            </a:lvl1pPr>
          </a:lstStyle>
          <a:p>
            <a:pPr lvl="0"/>
            <a:r>
              <a:rPr lang="en-US"/>
              <a:t>Edit Master text styles</a:t>
            </a:r>
          </a:p>
        </p:txBody>
      </p:sp>
      <p:sp>
        <p:nvSpPr>
          <p:cNvPr id="40" name="Textplatzhalter 8"/>
          <p:cNvSpPr txBox="1">
            <a:spLocks noGrp="1"/>
          </p:cNvSpPr>
          <p:nvPr>
            <p:ph type="body" sz="quarter" idx="4294967295"/>
          </p:nvPr>
        </p:nvSpPr>
        <p:spPr>
          <a:xfrm>
            <a:off x="8345381" y="4459821"/>
            <a:ext cx="1864589" cy="442203"/>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1500" b="0" i="0" u="none" strike="noStrike" cap="none" spc="20" baseline="0">
                <a:solidFill>
                  <a:srgbClr val="265D71"/>
                </a:solidFill>
                <a:uFillTx/>
                <a:latin typeface="SangBleu OG Sans Bold" pitchFamily="34"/>
              </a:defRPr>
            </a:lvl1pPr>
          </a:lstStyle>
          <a:p>
            <a:pPr lvl="0"/>
            <a:r>
              <a:rPr lang="en-US"/>
              <a:t>Edit Master text styles</a:t>
            </a:r>
          </a:p>
        </p:txBody>
      </p:sp>
      <p:sp>
        <p:nvSpPr>
          <p:cNvPr id="41" name="Bildplatzhalter 12"/>
          <p:cNvSpPr txBox="1">
            <a:spLocks noGrp="1"/>
          </p:cNvSpPr>
          <p:nvPr>
            <p:ph type="pic" sz="quarter" idx="4294967295"/>
          </p:nvPr>
        </p:nvSpPr>
        <p:spPr>
          <a:xfrm>
            <a:off x="7220870" y="4401153"/>
            <a:ext cx="882002" cy="882002"/>
          </a:xfrm>
          <a:prstGeom prst="rect">
            <a:avLst/>
          </a:prstGeom>
          <a:solidFill>
            <a:srgbClr val="00C1D4"/>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picture</a:t>
            </a:r>
            <a:endParaRPr lang="de-DE"/>
          </a:p>
        </p:txBody>
      </p:sp>
      <p:sp>
        <p:nvSpPr>
          <p:cNvPr id="42"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1FD7358E-43A2-4ABC-B220-071682E5889D}" type="datetime1">
              <a:rPr lang="de-DE"/>
              <a:pPr lvl="0"/>
              <a:t>21.07.2022</a:t>
            </a:fld>
            <a:endParaRPr lang="de-DE"/>
          </a:p>
        </p:txBody>
      </p:sp>
      <p:sp>
        <p:nvSpPr>
          <p:cNvPr id="43"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25EB02B3-54CB-4F57-AD34-104ACD491430}" type="slidenum">
              <a:t>‹#›</a:t>
            </a:fld>
            <a:endParaRPr lang="de-DE"/>
          </a:p>
        </p:txBody>
      </p:sp>
    </p:spTree>
    <p:extLst>
      <p:ext uri="{BB962C8B-B14F-4D97-AF65-F5344CB8AC3E}">
        <p14:creationId xmlns:p14="http://schemas.microsoft.com/office/powerpoint/2010/main" val="4149097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ollbild">
    <p:spTree>
      <p:nvGrpSpPr>
        <p:cNvPr id="1" name=""/>
        <p:cNvGrpSpPr/>
        <p:nvPr/>
      </p:nvGrpSpPr>
      <p:grpSpPr>
        <a:xfrm>
          <a:off x="0" y="0"/>
          <a:ext cx="0" cy="0"/>
          <a:chOff x="0" y="0"/>
          <a:chExt cx="0" cy="0"/>
        </a:xfrm>
      </p:grpSpPr>
      <p:cxnSp>
        <p:nvCxnSpPr>
          <p:cNvPr id="2" name="Gerader Verbinder 7"/>
          <p:cNvCxnSpPr/>
          <p:nvPr/>
        </p:nvCxnSpPr>
        <p:spPr>
          <a:xfrm>
            <a:off x="192088" y="6416673"/>
            <a:ext cx="10652129" cy="0"/>
          </a:xfrm>
          <a:prstGeom prst="straightConnector1">
            <a:avLst/>
          </a:prstGeom>
          <a:noFill/>
          <a:ln w="12701" cap="flat">
            <a:solidFill>
              <a:srgbClr val="00C1D4"/>
            </a:solidFill>
            <a:prstDash val="solid"/>
            <a:miter/>
          </a:ln>
        </p:spPr>
      </p:cxnSp>
      <p:cxnSp>
        <p:nvCxnSpPr>
          <p:cNvPr id="3" name="Gerader Verbinder 15"/>
          <p:cNvCxnSpPr/>
          <p:nvPr/>
        </p:nvCxnSpPr>
        <p:spPr>
          <a:xfrm>
            <a:off x="10844217" y="188915"/>
            <a:ext cx="0" cy="6480169"/>
          </a:xfrm>
          <a:prstGeom prst="straightConnector1">
            <a:avLst/>
          </a:prstGeom>
          <a:noFill/>
          <a:ln w="12701" cap="flat">
            <a:solidFill>
              <a:srgbClr val="00C1D4"/>
            </a:solidFill>
            <a:prstDash val="solid"/>
            <a:miter/>
          </a:ln>
        </p:spPr>
      </p:cxnSp>
      <p:cxnSp>
        <p:nvCxnSpPr>
          <p:cNvPr id="4" name="Gerader Verbinder 19"/>
          <p:cNvCxnSpPr/>
          <p:nvPr/>
        </p:nvCxnSpPr>
        <p:spPr>
          <a:xfrm>
            <a:off x="10844217" y="3429000"/>
            <a:ext cx="1155691" cy="0"/>
          </a:xfrm>
          <a:prstGeom prst="straightConnector1">
            <a:avLst/>
          </a:prstGeom>
          <a:noFill/>
          <a:ln w="12701" cap="flat">
            <a:solidFill>
              <a:srgbClr val="00C1D4"/>
            </a:solidFill>
            <a:prstDash val="solid"/>
            <a:miter/>
          </a:ln>
        </p:spPr>
      </p:cxnSp>
      <p:cxnSp>
        <p:nvCxnSpPr>
          <p:cNvPr id="5" name="Gerader Verbinder 22"/>
          <p:cNvCxnSpPr/>
          <p:nvPr/>
        </p:nvCxnSpPr>
        <p:spPr>
          <a:xfrm>
            <a:off x="10844217" y="6092820"/>
            <a:ext cx="1155691" cy="0"/>
          </a:xfrm>
          <a:prstGeom prst="straightConnector1">
            <a:avLst/>
          </a:prstGeom>
          <a:noFill/>
          <a:ln w="12701" cap="flat">
            <a:solidFill>
              <a:srgbClr val="00C1D4"/>
            </a:solidFill>
            <a:prstDash val="solid"/>
            <a:miter/>
          </a:ln>
        </p:spPr>
      </p:cxnSp>
      <p:sp>
        <p:nvSpPr>
          <p:cNvPr id="6" name="Textplatzhalter 9"/>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ctr" anchorCtr="0" compatLnSpc="1">
            <a:noAutofit/>
          </a:bodyPr>
          <a:lstStyle>
            <a:lvl1pPr marL="0" marR="0" lvl="0" indent="0" fontAlgn="auto">
              <a:lnSpc>
                <a:spcPct val="100000"/>
              </a:lnSpc>
              <a:spcBef>
                <a:spcPts val="0"/>
              </a:spcBef>
              <a:spcAft>
                <a:spcPts val="0"/>
              </a:spcAft>
              <a:buNone/>
              <a:tabLst/>
              <a:defRPr lang="en-US" sz="700" b="0" i="0" u="none" strike="noStrike" cap="none" spc="30" baseline="0">
                <a:solidFill>
                  <a:srgbClr val="00C1D4"/>
                </a:solidFill>
                <a:uFillTx/>
                <a:latin typeface="Poppins Regular" pitchFamily="2"/>
              </a:defRPr>
            </a:lvl1pPr>
          </a:lstStyle>
          <a:p>
            <a:pPr lvl="0"/>
            <a:r>
              <a:rPr lang="en-US"/>
              <a:t>Edit Master text styles</a:t>
            </a:r>
          </a:p>
        </p:txBody>
      </p:sp>
      <p:sp>
        <p:nvSpPr>
          <p:cNvPr id="7" name="Bildplatzhalter 10"/>
          <p:cNvSpPr txBox="1">
            <a:spLocks noGrp="1"/>
          </p:cNvSpPr>
          <p:nvPr>
            <p:ph type="pic" sz="quarter" idx="4294967295"/>
          </p:nvPr>
        </p:nvSpPr>
        <p:spPr>
          <a:xfrm>
            <a:off x="192088" y="188915"/>
            <a:ext cx="10652119" cy="6228417"/>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8"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BAAD123B-B745-46D3-AA3F-B08D64560373}" type="datetime1">
              <a:rPr lang="de-DE"/>
              <a:pPr lvl="0"/>
              <a:t>21.07.2022</a:t>
            </a:fld>
            <a:endParaRPr lang="de-DE"/>
          </a:p>
        </p:txBody>
      </p:sp>
      <p:sp>
        <p:nvSpPr>
          <p:cNvPr id="9"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D3AFC4F2-4053-4431-B279-A69104F435F5}" type="slidenum">
              <a:t>‹#›</a:t>
            </a:fld>
            <a:endParaRPr lang="de-DE"/>
          </a:p>
        </p:txBody>
      </p:sp>
    </p:spTree>
    <p:extLst>
      <p:ext uri="{BB962C8B-B14F-4D97-AF65-F5344CB8AC3E}">
        <p14:creationId xmlns:p14="http://schemas.microsoft.com/office/powerpoint/2010/main" val="2655010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2" name="Medienplatzhalter 6"/>
          <p:cNvSpPr txBox="1">
            <a:spLocks noGrp="1"/>
          </p:cNvSpPr>
          <p:nvPr>
            <p:ph sz="quarter" idx="4294967295"/>
          </p:nvPr>
        </p:nvSpPr>
        <p:spPr>
          <a:xfrm>
            <a:off x="192088" y="188915"/>
            <a:ext cx="10675930" cy="6480179"/>
          </a:xfrm>
          <a:prstGeom prst="rect">
            <a:avLst/>
          </a:prstGeom>
          <a:solidFill>
            <a:srgbClr val="000000"/>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FFFFFF"/>
                </a:solidFill>
                <a:uFillTx/>
                <a:latin typeface="Poppins Regular" pitchFamily="2"/>
              </a:defRPr>
            </a:lvl1pPr>
          </a:lstStyle>
          <a:p>
            <a:pPr lvl="0"/>
            <a:r>
              <a:rPr lang="en-US"/>
              <a:t>Click icon to add media</a:t>
            </a:r>
            <a:endParaRPr lang="de-DE"/>
          </a:p>
        </p:txBody>
      </p:sp>
    </p:spTree>
    <p:extLst>
      <p:ext uri="{BB962C8B-B14F-4D97-AF65-F5344CB8AC3E}">
        <p14:creationId xmlns:p14="http://schemas.microsoft.com/office/powerpoint/2010/main" val="30101642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sp>
        <p:nvSpPr>
          <p:cNvPr id="2" name="Rechteck 5"/>
          <p:cNvSpPr/>
          <p:nvPr/>
        </p:nvSpPr>
        <p:spPr>
          <a:xfrm>
            <a:off x="6678613" y="1341433"/>
            <a:ext cx="4170358" cy="5327651"/>
          </a:xfrm>
          <a:prstGeom prst="rect">
            <a:avLst/>
          </a:prstGeom>
          <a:solidFill>
            <a:srgbClr val="00C1D4"/>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3" name="Gerader Verbinder 11"/>
          <p:cNvCxnSpPr/>
          <p:nvPr/>
        </p:nvCxnSpPr>
        <p:spPr>
          <a:xfrm>
            <a:off x="6678613" y="1557342"/>
            <a:ext cx="0" cy="4895843"/>
          </a:xfrm>
          <a:prstGeom prst="straightConnector1">
            <a:avLst/>
          </a:prstGeom>
          <a:noFill/>
          <a:ln w="12701" cap="flat">
            <a:solidFill>
              <a:srgbClr val="00C1D4"/>
            </a:solidFill>
            <a:prstDash val="solid"/>
            <a:miter/>
          </a:ln>
        </p:spPr>
      </p:cxnSp>
      <p:cxnSp>
        <p:nvCxnSpPr>
          <p:cNvPr id="4" name="Gerader Verbinder 15"/>
          <p:cNvCxnSpPr/>
          <p:nvPr/>
        </p:nvCxnSpPr>
        <p:spPr>
          <a:xfrm>
            <a:off x="10844217" y="188915"/>
            <a:ext cx="0" cy="6480169"/>
          </a:xfrm>
          <a:prstGeom prst="straightConnector1">
            <a:avLst/>
          </a:prstGeom>
          <a:noFill/>
          <a:ln w="12701" cap="flat">
            <a:solidFill>
              <a:srgbClr val="00C1D4"/>
            </a:solidFill>
            <a:prstDash val="solid"/>
            <a:miter/>
          </a:ln>
        </p:spPr>
      </p:cxnSp>
      <p:cxnSp>
        <p:nvCxnSpPr>
          <p:cNvPr id="5" name="Gerader Verbinder 19"/>
          <p:cNvCxnSpPr/>
          <p:nvPr/>
        </p:nvCxnSpPr>
        <p:spPr>
          <a:xfrm>
            <a:off x="10844217" y="3429000"/>
            <a:ext cx="1155691" cy="0"/>
          </a:xfrm>
          <a:prstGeom prst="straightConnector1">
            <a:avLst/>
          </a:prstGeom>
          <a:noFill/>
          <a:ln w="12701" cap="flat">
            <a:solidFill>
              <a:srgbClr val="00C1D4"/>
            </a:solidFill>
            <a:prstDash val="solid"/>
            <a:miter/>
          </a:ln>
        </p:spPr>
      </p:cxnSp>
      <p:cxnSp>
        <p:nvCxnSpPr>
          <p:cNvPr id="6" name="Gerader Verbinder 22"/>
          <p:cNvCxnSpPr/>
          <p:nvPr/>
        </p:nvCxnSpPr>
        <p:spPr>
          <a:xfrm>
            <a:off x="10844217" y="6092820"/>
            <a:ext cx="1155691" cy="0"/>
          </a:xfrm>
          <a:prstGeom prst="straightConnector1">
            <a:avLst/>
          </a:prstGeom>
          <a:noFill/>
          <a:ln w="12701" cap="flat">
            <a:solidFill>
              <a:srgbClr val="00C1D4"/>
            </a:solidFill>
            <a:prstDash val="solid"/>
            <a:miter/>
          </a:ln>
        </p:spPr>
      </p:cxnSp>
      <p:sp>
        <p:nvSpPr>
          <p:cNvPr id="7" name="Titel 1"/>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8" name="Inhaltsplatzhalter 2"/>
          <p:cNvSpPr txBox="1">
            <a:spLocks noGrp="1"/>
          </p:cNvSpPr>
          <p:nvPr>
            <p:ph sz="quarter" idx="4294967295"/>
          </p:nvPr>
        </p:nvSpPr>
        <p:spPr>
          <a:xfrm>
            <a:off x="766760" y="1808390"/>
            <a:ext cx="5401241" cy="4284439"/>
          </a:xfrm>
          <a:prstGeom prst="rect">
            <a:avLst/>
          </a:prstGeom>
          <a:noFill/>
          <a:ln>
            <a:noFill/>
          </a:ln>
        </p:spPr>
        <p:txBody>
          <a:bodyPr vert="horz" wrap="square" lIns="91440" tIns="45720" rIns="91440" bIns="45720" anchor="t" anchorCtr="0" compatLnSpc="1">
            <a:noAutofit/>
          </a:bodyPr>
          <a:lstStyle>
            <a:lvl1pPr marL="342900" marR="0" lvl="0" indent="-342900" fontAlgn="auto">
              <a:lnSpc>
                <a:spcPct val="100000"/>
              </a:lnSpc>
              <a:spcBef>
                <a:spcPts val="400"/>
              </a:spcBef>
              <a:spcAft>
                <a:spcPts val="0"/>
              </a:spcAft>
              <a:buSzPts val="1498"/>
              <a:buBlip>
                <a:blip r:embed="rId2"/>
              </a:buBlip>
              <a:tabLst/>
              <a:defRPr lang="de-DE" sz="1500" b="0" i="0" u="none" strike="noStrike" kern="0" cap="none" spc="0" baseline="0">
                <a:solidFill>
                  <a:srgbClr val="265D71"/>
                </a:solidFill>
                <a:uFillTx/>
                <a:latin typeface="Poppins" pitchFamily="2"/>
                <a:cs typeface="Poppins" pitchFamily="2"/>
              </a:defRPr>
            </a:lvl1pPr>
            <a:lvl2pPr marL="742950" marR="0" lvl="1" indent="-285750" fontAlgn="auto">
              <a:lnSpc>
                <a:spcPct val="100000"/>
              </a:lnSpc>
              <a:spcBef>
                <a:spcPts val="400"/>
              </a:spcBef>
              <a:spcAft>
                <a:spcPts val="0"/>
              </a:spcAft>
              <a:buSzPts val="1200"/>
              <a:buBlip>
                <a:blip r:embed="rId3"/>
              </a:buBlip>
              <a:tabLst/>
              <a:defRPr lang="de-DE" sz="1500" b="0" i="0" u="none" strike="noStrike" kern="0" cap="none" spc="0" baseline="0">
                <a:solidFill>
                  <a:srgbClr val="265D71"/>
                </a:solidFill>
                <a:uFillTx/>
                <a:latin typeface="Poppins" pitchFamily="2"/>
                <a:cs typeface="Poppins" pitchFamily="2"/>
              </a:defRPr>
            </a:lvl2pPr>
            <a:lvl3pPr marR="0" lvl="2" fontAlgn="auto">
              <a:lnSpc>
                <a:spcPct val="100000"/>
              </a:lnSpc>
              <a:spcBef>
                <a:spcPts val="400"/>
              </a:spcBef>
              <a:spcAft>
                <a:spcPts val="0"/>
              </a:spcAft>
              <a:buSzPts val="1498"/>
              <a:buBlip>
                <a:blip r:embed="rId4"/>
              </a:buBlip>
              <a:tabLst/>
              <a:defRPr lang="de-DE" sz="1500" b="0" i="0" u="none" strike="noStrike" kern="0" cap="none" spc="0" baseline="0">
                <a:solidFill>
                  <a:srgbClr val="265D71"/>
                </a:solidFill>
                <a:uFillTx/>
                <a:latin typeface="Poppins" pitchFamily="2"/>
                <a:cs typeface="Poppins" pitchFamily="2"/>
              </a:defRPr>
            </a:lvl3pPr>
          </a:lstStyle>
          <a:p>
            <a:pPr lvl="0"/>
            <a:r>
              <a:rPr lang="de-DE"/>
              <a:t>Textmasterformate durch Klicken bearbeiten</a:t>
            </a:r>
          </a:p>
          <a:p>
            <a:pPr lvl="1"/>
            <a:r>
              <a:rPr lang="de-DE"/>
              <a:t>Zweite Ebene</a:t>
            </a:r>
          </a:p>
          <a:p>
            <a:pPr lvl="2"/>
            <a:r>
              <a:rPr lang="de-DE"/>
              <a:t>Dritte Ebene</a:t>
            </a:r>
          </a:p>
        </p:txBody>
      </p:sp>
      <p:sp>
        <p:nvSpPr>
          <p:cNvPr id="9" name="Textplatzhalter 9"/>
          <p:cNvSpPr txBox="1">
            <a:spLocks noGrp="1"/>
          </p:cNvSpPr>
          <p:nvPr>
            <p:ph type="body" sz="quarter" idx="4294967295"/>
          </p:nvPr>
        </p:nvSpPr>
        <p:spPr>
          <a:xfrm>
            <a:off x="7212119" y="1825773"/>
            <a:ext cx="3205054" cy="302227"/>
          </a:xfrm>
          <a:prstGeom prst="rect">
            <a:avLst/>
          </a:prstGeom>
          <a:noFill/>
          <a:ln>
            <a:noFill/>
          </a:ln>
        </p:spPr>
        <p:txBody>
          <a:bodyPr vert="horz" wrap="square" lIns="91440" tIns="45720" rIns="91440" bIns="45720" anchor="t" anchorCtr="0" compatLnSpc="1">
            <a:noAutofit/>
          </a:bodyPr>
          <a:lstStyle>
            <a:lvl1pPr marL="0" marR="0" lvl="0" indent="0" fontAlgn="auto">
              <a:lnSpc>
                <a:spcPct val="125000"/>
              </a:lnSpc>
              <a:spcBef>
                <a:spcPts val="0"/>
              </a:spcBef>
              <a:spcAft>
                <a:spcPts val="0"/>
              </a:spcAft>
              <a:buNone/>
              <a:tabLst/>
              <a:defRPr lang="en-US" sz="1000" b="0" i="0" u="none" strike="noStrike" cap="none" spc="20" baseline="0">
                <a:solidFill>
                  <a:srgbClr val="FFFFFF"/>
                </a:solidFill>
                <a:uFillTx/>
                <a:latin typeface="Poppins Regular" pitchFamily="2"/>
              </a:defRPr>
            </a:lvl1pPr>
          </a:lstStyle>
          <a:p>
            <a:pPr lvl="0"/>
            <a:r>
              <a:rPr lang="en-US"/>
              <a:t>Edit Master text styles</a:t>
            </a:r>
          </a:p>
        </p:txBody>
      </p:sp>
      <p:sp>
        <p:nvSpPr>
          <p:cNvPr id="10" name="Textplatzhalter 9"/>
          <p:cNvSpPr txBox="1">
            <a:spLocks noGrp="1"/>
          </p:cNvSpPr>
          <p:nvPr>
            <p:ph type="body" sz="quarter" idx="4294967295"/>
          </p:nvPr>
        </p:nvSpPr>
        <p:spPr>
          <a:xfrm>
            <a:off x="7212119" y="2307671"/>
            <a:ext cx="3205054" cy="3785149"/>
          </a:xfrm>
          <a:prstGeom prst="rect">
            <a:avLst/>
          </a:prstGeom>
          <a:noFill/>
          <a:ln>
            <a:noFill/>
          </a:ln>
        </p:spPr>
        <p:txBody>
          <a:bodyPr vert="horz" wrap="square" lIns="91440" tIns="45720" rIns="91440" bIns="45720" anchor="t" anchorCtr="0" compatLnSpc="1">
            <a:noAutofit/>
          </a:bodyPr>
          <a:lstStyle>
            <a:lvl1pPr marL="0" marR="0" lvl="0" indent="0" fontAlgn="auto">
              <a:lnSpc>
                <a:spcPct val="95000"/>
              </a:lnSpc>
              <a:spcBef>
                <a:spcPts val="0"/>
              </a:spcBef>
              <a:spcAft>
                <a:spcPts val="0"/>
              </a:spcAft>
              <a:buNone/>
              <a:tabLst/>
              <a:defRPr lang="en-US" sz="3250" b="0" i="0" u="none" strike="noStrike" cap="none" spc="100" baseline="0">
                <a:solidFill>
                  <a:srgbClr val="FFFFFF"/>
                </a:solidFill>
                <a:uFillTx/>
                <a:latin typeface="SangBleu OG Sans Bold" pitchFamily="34"/>
              </a:defRPr>
            </a:lvl1pPr>
          </a:lstStyle>
          <a:p>
            <a:pPr lvl="0"/>
            <a:r>
              <a:rPr lang="en-US"/>
              <a:t>Edit Master text styles</a:t>
            </a:r>
          </a:p>
        </p:txBody>
      </p:sp>
      <p:sp>
        <p:nvSpPr>
          <p:cNvPr id="11" name="Datumsplatzhalter 3"/>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E1F71FEF-AFCC-4692-A4FB-F83A806DD0EC}" type="datetime1">
              <a:rPr lang="de-DE"/>
              <a:pPr lvl="0"/>
              <a:t>21.07.2022</a:t>
            </a:fld>
            <a:endParaRPr lang="de-DE"/>
          </a:p>
        </p:txBody>
      </p:sp>
      <p:sp>
        <p:nvSpPr>
          <p:cNvPr id="12" name="Foliennummernplatzhalter 5"/>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B067806F-0C5A-4792-B017-40352516293D}" type="slidenum">
              <a:t>‹#›</a:t>
            </a:fld>
            <a:endParaRPr lang="de-DE"/>
          </a:p>
        </p:txBody>
      </p:sp>
    </p:spTree>
    <p:extLst>
      <p:ext uri="{BB962C8B-B14F-4D97-AF65-F5344CB8AC3E}">
        <p14:creationId xmlns:p14="http://schemas.microsoft.com/office/powerpoint/2010/main" val="189147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nde">
    <p:spTree>
      <p:nvGrpSpPr>
        <p:cNvPr id="1" name=""/>
        <p:cNvGrpSpPr/>
        <p:nvPr/>
      </p:nvGrpSpPr>
      <p:grpSpPr>
        <a:xfrm>
          <a:off x="0" y="0"/>
          <a:ext cx="0" cy="0"/>
          <a:chOff x="0" y="0"/>
          <a:chExt cx="0" cy="0"/>
        </a:xfrm>
      </p:grpSpPr>
      <p:cxnSp>
        <p:nvCxnSpPr>
          <p:cNvPr id="2" name="Gerader Verbinder 11"/>
          <p:cNvCxnSpPr/>
          <p:nvPr/>
        </p:nvCxnSpPr>
        <p:spPr>
          <a:xfrm>
            <a:off x="4729167" y="2557467"/>
            <a:ext cx="0" cy="4111617"/>
          </a:xfrm>
          <a:prstGeom prst="straightConnector1">
            <a:avLst/>
          </a:prstGeom>
          <a:noFill/>
          <a:ln w="12701" cap="flat">
            <a:solidFill>
              <a:srgbClr val="00C1D4"/>
            </a:solidFill>
            <a:prstDash val="solid"/>
            <a:miter/>
          </a:ln>
        </p:spPr>
      </p:cxnSp>
      <p:cxnSp>
        <p:nvCxnSpPr>
          <p:cNvPr id="3" name="Gerader Verbinder 13"/>
          <p:cNvCxnSpPr/>
          <p:nvPr/>
        </p:nvCxnSpPr>
        <p:spPr>
          <a:xfrm>
            <a:off x="192088" y="2557467"/>
            <a:ext cx="5903915" cy="0"/>
          </a:xfrm>
          <a:prstGeom prst="straightConnector1">
            <a:avLst/>
          </a:prstGeom>
          <a:noFill/>
          <a:ln w="12701" cap="flat">
            <a:solidFill>
              <a:srgbClr val="00C1D4"/>
            </a:solidFill>
            <a:prstDash val="solid"/>
            <a:miter/>
          </a:ln>
        </p:spPr>
      </p:cxnSp>
      <p:cxnSp>
        <p:nvCxnSpPr>
          <p:cNvPr id="4" name="Gerader Verbinder 19"/>
          <p:cNvCxnSpPr/>
          <p:nvPr/>
        </p:nvCxnSpPr>
        <p:spPr>
          <a:xfrm>
            <a:off x="6096003" y="188915"/>
            <a:ext cx="0" cy="6480169"/>
          </a:xfrm>
          <a:prstGeom prst="straightConnector1">
            <a:avLst/>
          </a:prstGeom>
          <a:noFill/>
          <a:ln w="12701" cap="flat">
            <a:solidFill>
              <a:srgbClr val="00C1D4"/>
            </a:solidFill>
            <a:prstDash val="solid"/>
            <a:miter/>
          </a:ln>
        </p:spPr>
      </p:cxnSp>
      <p:sp>
        <p:nvSpPr>
          <p:cNvPr id="5" name="Rechteck 6"/>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6" name="Textfeld 7"/>
          <p:cNvSpPr txBox="1"/>
          <p:nvPr/>
        </p:nvSpPr>
        <p:spPr>
          <a:xfrm>
            <a:off x="758823" y="5680079"/>
            <a:ext cx="1403585" cy="507830"/>
          </a:xfrm>
          <a:prstGeom prst="rect">
            <a:avLst/>
          </a:prstGeom>
          <a:noFill/>
          <a:ln cap="flat">
            <a:noFill/>
          </a:ln>
        </p:spPr>
        <p:txBody>
          <a:bodyPr vert="horz" wrap="none" lIns="0" tIns="45720" rIns="91440" bIns="45720" anchor="t" anchorCtr="0" compatLnSpc="1">
            <a:sp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2700" b="0" i="0" u="none" strike="noStrike" kern="1200" cap="none" spc="0" baseline="0">
                <a:solidFill>
                  <a:srgbClr val="00C1D4"/>
                </a:solidFill>
                <a:uFillTx/>
                <a:latin typeface="Poppins Regular" pitchFamily="2"/>
              </a:rPr>
              <a:t>tuhh.de</a:t>
            </a:r>
          </a:p>
        </p:txBody>
      </p:sp>
      <p:cxnSp>
        <p:nvCxnSpPr>
          <p:cNvPr id="7" name="Gerader Verbinder 27"/>
          <p:cNvCxnSpPr/>
          <p:nvPr/>
        </p:nvCxnSpPr>
        <p:spPr>
          <a:xfrm>
            <a:off x="192088" y="5300667"/>
            <a:ext cx="5903915" cy="0"/>
          </a:xfrm>
          <a:prstGeom prst="straightConnector1">
            <a:avLst/>
          </a:prstGeom>
          <a:noFill/>
          <a:ln w="12701" cap="flat">
            <a:solidFill>
              <a:srgbClr val="00C1D4"/>
            </a:solidFill>
            <a:prstDash val="solid"/>
            <a:miter/>
          </a:ln>
        </p:spPr>
      </p:cxnSp>
      <p:cxnSp>
        <p:nvCxnSpPr>
          <p:cNvPr id="8" name="Gerader Verbinder 29"/>
          <p:cNvCxnSpPr/>
          <p:nvPr/>
        </p:nvCxnSpPr>
        <p:spPr>
          <a:xfrm>
            <a:off x="4729167" y="3933821"/>
            <a:ext cx="1366836" cy="0"/>
          </a:xfrm>
          <a:prstGeom prst="straightConnector1">
            <a:avLst/>
          </a:prstGeom>
          <a:noFill/>
          <a:ln w="12701" cap="flat">
            <a:solidFill>
              <a:srgbClr val="00C1D4"/>
            </a:solidFill>
            <a:prstDash val="solid"/>
            <a:miter/>
          </a:ln>
        </p:spPr>
      </p:cxnSp>
      <p:sp>
        <p:nvSpPr>
          <p:cNvPr id="9" name="Ellipse 31"/>
          <p:cNvSpPr/>
          <p:nvPr/>
        </p:nvSpPr>
        <p:spPr>
          <a:xfrm>
            <a:off x="4729167" y="2557467"/>
            <a:ext cx="1366835" cy="13652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0" name="Ellipse 32"/>
          <p:cNvSpPr/>
          <p:nvPr/>
        </p:nvSpPr>
        <p:spPr>
          <a:xfrm>
            <a:off x="4729167" y="3930648"/>
            <a:ext cx="1366835" cy="13652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1" name="Ellipse 33"/>
          <p:cNvSpPr/>
          <p:nvPr/>
        </p:nvSpPr>
        <p:spPr>
          <a:xfrm>
            <a:off x="4729167" y="5303840"/>
            <a:ext cx="1366835" cy="13652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pic>
        <p:nvPicPr>
          <p:cNvPr id="12" name="Grafik 21">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4987923" y="5554659"/>
            <a:ext cx="842967" cy="847721"/>
          </a:xfrm>
          <a:prstGeom prst="rect">
            <a:avLst/>
          </a:prstGeom>
          <a:noFill/>
          <a:ln cap="flat">
            <a:noFill/>
          </a:ln>
        </p:spPr>
      </p:pic>
      <p:pic>
        <p:nvPicPr>
          <p:cNvPr id="13" name="Grafik 23">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6689722" y="665161"/>
            <a:ext cx="4914900" cy="3457575"/>
          </a:xfrm>
          <a:prstGeom prst="rect">
            <a:avLst/>
          </a:prstGeom>
          <a:noFill/>
          <a:ln cap="flat">
            <a:noFill/>
          </a:ln>
        </p:spPr>
      </p:pic>
      <p:sp>
        <p:nvSpPr>
          <p:cNvPr id="14" name="Titel 1"/>
          <p:cNvSpPr txBox="1">
            <a:spLocks noGrp="1"/>
          </p:cNvSpPr>
          <p:nvPr>
            <p:ph type="title"/>
          </p:nvPr>
        </p:nvSpPr>
        <p:spPr>
          <a:xfrm>
            <a:off x="766770" y="647696"/>
            <a:ext cx="4933188" cy="1600090"/>
          </a:xfrm>
        </p:spPr>
        <p:txBody>
          <a:bodyPr/>
          <a:lstStyle>
            <a:lvl1pPr>
              <a:defRPr lang="en-US" sz="4200">
                <a:latin typeface="SangBleu OG Sans Bold" pitchFamily="34"/>
              </a:defRPr>
            </a:lvl1pPr>
          </a:lstStyle>
          <a:p>
            <a:pPr lvl="0"/>
            <a:r>
              <a:rPr lang="en-US"/>
              <a:t>Click to edit Master title style</a:t>
            </a:r>
            <a:endParaRPr lang="de-DE"/>
          </a:p>
        </p:txBody>
      </p:sp>
      <p:sp>
        <p:nvSpPr>
          <p:cNvPr id="15" name="Textplatzhalter 26"/>
          <p:cNvSpPr txBox="1">
            <a:spLocks noGrp="1"/>
          </p:cNvSpPr>
          <p:nvPr>
            <p:ph type="body" sz="quarter" idx="4294967295"/>
          </p:nvPr>
        </p:nvSpPr>
        <p:spPr>
          <a:xfrm>
            <a:off x="766770" y="2773302"/>
            <a:ext cx="3704773" cy="2311877"/>
          </a:xfrm>
          <a:prstGeom prst="rect">
            <a:avLst/>
          </a:prstGeom>
          <a:noFill/>
          <a:ln>
            <a:noFill/>
          </a:ln>
        </p:spPr>
        <p:txBody>
          <a:bodyPr vert="horz" wrap="square" lIns="91440" tIns="45720" rIns="91440" bIns="35999" anchor="ctr" anchorCtr="0" compatLnSpc="1">
            <a:noAutofit/>
          </a:bodyPr>
          <a:lstStyle>
            <a:lvl1pPr marL="0" marR="0" lvl="0" indent="0" fontAlgn="auto">
              <a:lnSpc>
                <a:spcPct val="125000"/>
              </a:lnSpc>
              <a:spcBef>
                <a:spcPts val="0"/>
              </a:spcBef>
              <a:spcAft>
                <a:spcPts val="0"/>
              </a:spcAft>
              <a:buNone/>
              <a:tabLst/>
              <a:defRPr lang="en-US" sz="1000" b="0" i="0" u="none" strike="noStrike" cap="none" spc="20" baseline="0">
                <a:solidFill>
                  <a:srgbClr val="00C1D4"/>
                </a:solidFill>
                <a:uFillTx/>
                <a:latin typeface="Poppins Regular" pitchFamily="2"/>
              </a:defRPr>
            </a:lvl1pPr>
          </a:lstStyle>
          <a:p>
            <a:pPr lvl="0"/>
            <a:r>
              <a:rPr lang="en-US"/>
              <a:t>Edit Master text styles</a:t>
            </a:r>
          </a:p>
        </p:txBody>
      </p:sp>
    </p:spTree>
    <p:extLst>
      <p:ext uri="{BB962C8B-B14F-4D97-AF65-F5344CB8AC3E}">
        <p14:creationId xmlns:p14="http://schemas.microsoft.com/office/powerpoint/2010/main" val="4277953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hteck 2"/>
          <p:cNvSpPr/>
          <p:nvPr/>
        </p:nvSpPr>
        <p:spPr>
          <a:xfrm>
            <a:off x="0" y="0"/>
            <a:ext cx="12288685" cy="6858000"/>
          </a:xfrm>
          <a:prstGeom prst="rect">
            <a:avLst/>
          </a:prstGeom>
          <a:solidFill>
            <a:srgbClr val="00C1D4"/>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3" name="Freihandform 3"/>
          <p:cNvSpPr/>
          <p:nvPr/>
        </p:nvSpPr>
        <p:spPr>
          <a:xfrm>
            <a:off x="3158886" y="2009604"/>
            <a:ext cx="3022713" cy="2496257"/>
          </a:xfrm>
          <a:custGeom>
            <a:avLst/>
            <a:gdLst>
              <a:gd name="f0" fmla="val 10800000"/>
              <a:gd name="f1" fmla="val 5400000"/>
              <a:gd name="f2" fmla="val 180"/>
              <a:gd name="f3" fmla="val w"/>
              <a:gd name="f4" fmla="val h"/>
              <a:gd name="f5" fmla="val 0"/>
              <a:gd name="f6" fmla="val 3022718"/>
              <a:gd name="f7" fmla="val 2496256"/>
              <a:gd name="f8" fmla="val 3022719"/>
              <a:gd name="f9" fmla="val 2371102"/>
              <a:gd name="f10" fmla="val 1096551"/>
              <a:gd name="f11" fmla="val 934319"/>
              <a:gd name="f12" fmla="val 3001717"/>
              <a:gd name="f13" fmla="val 787026"/>
              <a:gd name="f14" fmla="val 2959847"/>
              <a:gd name="f15" fmla="val 654844"/>
              <a:gd name="f16" fmla="val 2916855"/>
              <a:gd name="f17" fmla="val 519590"/>
              <a:gd name="f18" fmla="val 2852205"/>
              <a:gd name="f19" fmla="val 402043"/>
              <a:gd name="f20" fmla="val 2766058"/>
              <a:gd name="f21" fmla="val 302412"/>
              <a:gd name="f22" fmla="val 2678942"/>
              <a:gd name="f23" fmla="val 201335"/>
              <a:gd name="f24" fmla="val 2576626"/>
              <a:gd name="f25" fmla="val 125478"/>
              <a:gd name="f26" fmla="val 2459130"/>
              <a:gd name="f27" fmla="val 74897"/>
              <a:gd name="f28" fmla="val 2343079"/>
              <a:gd name="f29" fmla="val 25048"/>
              <a:gd name="f30" fmla="val 2213941"/>
              <a:gd name="f31" fmla="val 2072037"/>
              <a:gd name="f32" fmla="val 1998570"/>
              <a:gd name="f33" fmla="val 1927062"/>
              <a:gd name="f34" fmla="val 8492"/>
              <a:gd name="f35" fmla="val 1857637"/>
              <a:gd name="f36" fmla="val 25210"/>
              <a:gd name="f37" fmla="val 1788460"/>
              <a:gd name="f38" fmla="val 41775"/>
              <a:gd name="f39" fmla="val 1722117"/>
              <a:gd name="f40" fmla="val 66899"/>
              <a:gd name="f41" fmla="val 1658598"/>
              <a:gd name="f42" fmla="val 99869"/>
              <a:gd name="f43" fmla="val 1658028"/>
              <a:gd name="f44" fmla="val 100354"/>
              <a:gd name="f45" fmla="val 1594110"/>
              <a:gd name="f46" fmla="val 133970"/>
              <a:gd name="f47" fmla="val 1534957"/>
              <a:gd name="f48" fmla="val 174851"/>
              <a:gd name="f49" fmla="val 1480818"/>
              <a:gd name="f50" fmla="val 222922"/>
              <a:gd name="f51" fmla="val 1461899"/>
              <a:gd name="f52" fmla="val 239640"/>
              <a:gd name="f53" fmla="val 1443646"/>
              <a:gd name="f54" fmla="val 257261"/>
              <a:gd name="f55" fmla="val 1425860"/>
              <a:gd name="f56" fmla="val 275681"/>
              <a:gd name="f57" fmla="val 1407436"/>
              <a:gd name="f58" fmla="val 256785"/>
              <a:gd name="f59" fmla="val 1388603"/>
              <a:gd name="f60" fmla="val 238765"/>
              <a:gd name="f61" fmla="val 1369133"/>
              <a:gd name="f62" fmla="val 221629"/>
              <a:gd name="f63" fmla="val 1313528"/>
              <a:gd name="f64" fmla="val 172503"/>
              <a:gd name="f65" fmla="val 1254614"/>
              <a:gd name="f66" fmla="val 131545"/>
              <a:gd name="f67" fmla="val 1192636"/>
              <a:gd name="f68" fmla="val 98908"/>
              <a:gd name="f69" fmla="val 1192151"/>
              <a:gd name="f70" fmla="val 1066408"/>
              <a:gd name="f71" fmla="val 33065"/>
              <a:gd name="f72" fmla="val 929423"/>
              <a:gd name="f73" fmla="val 10"/>
              <a:gd name="f74" fmla="val 781137"/>
              <a:gd name="f75" fmla="val 640281"/>
              <a:gd name="f76" fmla="val 511950"/>
              <a:gd name="f77" fmla="val 25219"/>
              <a:gd name="f78" fmla="val 396471"/>
              <a:gd name="f79" fmla="val 75239"/>
              <a:gd name="f80" fmla="val 278812"/>
              <a:gd name="f81" fmla="val 126144"/>
              <a:gd name="f82" fmla="val 176335"/>
              <a:gd name="f83" fmla="val 202077"/>
              <a:gd name="f84" fmla="val 89218"/>
              <a:gd name="f85" fmla="val 302754"/>
              <a:gd name="f86" fmla="val 303154"/>
              <a:gd name="f87" fmla="val 56242"/>
              <a:gd name="f88" fmla="val 341449"/>
              <a:gd name="f89" fmla="val 26594"/>
              <a:gd name="f90" fmla="val 382178"/>
              <a:gd name="f91" fmla="val 425322"/>
              <a:gd name="f92" fmla="val 43563"/>
              <a:gd name="f93" fmla="val 411258"/>
              <a:gd name="f94" fmla="val 89865"/>
              <a:gd name="f95" fmla="val 403593"/>
              <a:gd name="f96" fmla="val 137870"/>
              <a:gd name="f97" fmla="val 331982"/>
              <a:gd name="f98" fmla="val 498530"/>
              <a:gd name="f99" fmla="val 527283"/>
              <a:gd name="f100" fmla="val 569572"/>
              <a:gd name="f101" fmla="val 703580"/>
              <a:gd name="f102" fmla="val 591791"/>
              <a:gd name="f103" fmla="val 684675"/>
              <a:gd name="f104" fmla="val 615883"/>
              <a:gd name="f105" fmla="val 669555"/>
              <a:gd name="f106" fmla="val 641821"/>
              <a:gd name="f107" fmla="val 658248"/>
              <a:gd name="f108" fmla="val 681741"/>
              <a:gd name="f109" fmla="val 641122"/>
              <a:gd name="f110" fmla="val 728129"/>
              <a:gd name="f111" fmla="val 632478"/>
              <a:gd name="f112" fmla="val 781147"/>
              <a:gd name="f113" fmla="val 834155"/>
              <a:gd name="f114" fmla="val 880543"/>
              <a:gd name="f115" fmla="val 641131"/>
              <a:gd name="f116" fmla="val 920463"/>
              <a:gd name="f117" fmla="val 959089"/>
              <a:gd name="f118" fmla="val 674976"/>
              <a:gd name="f119" fmla="val 993673"/>
              <a:gd name="f120" fmla="val 700338"/>
              <a:gd name="f121" fmla="val 1024063"/>
              <a:gd name="f122" fmla="val 734353"/>
              <a:gd name="f123" fmla="val 1024548"/>
              <a:gd name="f124" fmla="val 1054776"/>
              <a:gd name="f125" fmla="val 768369"/>
              <a:gd name="f126" fmla="val 1077965"/>
              <a:gd name="f127" fmla="val 808689"/>
              <a:gd name="f128" fmla="val 1093726"/>
              <a:gd name="f129" fmla="val 854820"/>
              <a:gd name="f130" fmla="val 855305"/>
              <a:gd name="f131" fmla="val 1110047"/>
              <a:gd name="f132" fmla="val 903699"/>
              <a:gd name="f133" fmla="val 1118456"/>
              <a:gd name="f134" fmla="val 959453"/>
              <a:gd name="f135" fmla="val 1022140"/>
              <a:gd name="f136" fmla="val 2496257"/>
              <a:gd name="f137" fmla="val 1237731"/>
              <a:gd name="f138" fmla="val 1610926"/>
              <a:gd name="f139" fmla="val 1730373"/>
              <a:gd name="f140" fmla="val 959129"/>
              <a:gd name="f141" fmla="val 1738771"/>
              <a:gd name="f142" fmla="val 903537"/>
              <a:gd name="f143" fmla="val 1755264"/>
              <a:gd name="f144" fmla="val 855866"/>
              <a:gd name="f145" fmla="val 1771025"/>
              <a:gd name="f146" fmla="val 810134"/>
              <a:gd name="f147" fmla="val 1794699"/>
              <a:gd name="f148" fmla="val 769976"/>
              <a:gd name="f149" fmla="val 1826059"/>
              <a:gd name="f150" fmla="val 735399"/>
              <a:gd name="f151" fmla="val 1857000"/>
              <a:gd name="f152" fmla="val 701222"/>
              <a:gd name="f153" fmla="val 1892317"/>
              <a:gd name="f154" fmla="val 675603"/>
              <a:gd name="f155" fmla="val 1931751"/>
              <a:gd name="f156" fmla="val 658638"/>
              <a:gd name="f157" fmla="val 658153"/>
              <a:gd name="f158" fmla="val 1971757"/>
              <a:gd name="f159" fmla="val 641112"/>
              <a:gd name="f160" fmla="val 2018221"/>
              <a:gd name="f161" fmla="val 632459"/>
              <a:gd name="f162" fmla="val 2071324"/>
              <a:gd name="f163" fmla="val 2124580"/>
              <a:gd name="f164" fmla="val 2171690"/>
              <a:gd name="f165" fmla="val 641274"/>
              <a:gd name="f166" fmla="val 2212419"/>
              <a:gd name="f167" fmla="val 2212580"/>
              <a:gd name="f168" fmla="val 658239"/>
              <a:gd name="f169" fmla="val 2250969"/>
              <a:gd name="f170" fmla="val 674719"/>
              <a:gd name="f171" fmla="val 2285391"/>
              <a:gd name="f172" fmla="val 700166"/>
              <a:gd name="f173" fmla="val 2315619"/>
              <a:gd name="f174" fmla="val 734344"/>
              <a:gd name="f175" fmla="val 2346085"/>
              <a:gd name="f176" fmla="val 768844"/>
              <a:gd name="f177" fmla="val 2368951"/>
              <a:gd name="f178" fmla="val 808917"/>
              <a:gd name="f179" fmla="val 2384302"/>
              <a:gd name="f180" fmla="val 854325"/>
              <a:gd name="f181" fmla="val 854810"/>
              <a:gd name="f182" fmla="val 2400472"/>
              <a:gd name="f183" fmla="val 903042"/>
              <a:gd name="f184" fmla="val 2408547"/>
              <a:gd name="f185" fmla="val 958797"/>
              <a:gd name="f186" fmla="val 2527994"/>
              <a:gd name="f187" fmla="val 2903291"/>
              <a:gd name="f188" fmla="+- 0 0 -90"/>
              <a:gd name="f189" fmla="*/ f3 1 3022718"/>
              <a:gd name="f190" fmla="*/ f4 1 2496256"/>
              <a:gd name="f191" fmla="+- f7 0 f5"/>
              <a:gd name="f192" fmla="+- f6 0 f5"/>
              <a:gd name="f193" fmla="*/ f188 f0 1"/>
              <a:gd name="f194" fmla="*/ f192 1 3022718"/>
              <a:gd name="f195" fmla="*/ f191 1 2496256"/>
              <a:gd name="f196" fmla="*/ 3022719 f192 1"/>
              <a:gd name="f197" fmla="*/ 2371102 f191 1"/>
              <a:gd name="f198" fmla="*/ 1096551 f191 1"/>
              <a:gd name="f199" fmla="*/ 2959847 f192 1"/>
              <a:gd name="f200" fmla="*/ 654844 f191 1"/>
              <a:gd name="f201" fmla="*/ 2766058 f192 1"/>
              <a:gd name="f202" fmla="*/ 302412 f191 1"/>
              <a:gd name="f203" fmla="*/ 2459130 f192 1"/>
              <a:gd name="f204" fmla="*/ 74897 f191 1"/>
              <a:gd name="f205" fmla="*/ 2072037 f192 1"/>
              <a:gd name="f206" fmla="*/ 0 f191 1"/>
              <a:gd name="f207" fmla="*/ 1857637 f192 1"/>
              <a:gd name="f208" fmla="*/ 25210 f191 1"/>
              <a:gd name="f209" fmla="*/ 1658598 f192 1"/>
              <a:gd name="f210" fmla="*/ 99869 f191 1"/>
              <a:gd name="f211" fmla="*/ 1658028 f192 1"/>
              <a:gd name="f212" fmla="*/ 100354 f191 1"/>
              <a:gd name="f213" fmla="*/ 1480818 f192 1"/>
              <a:gd name="f214" fmla="*/ 222922 f191 1"/>
              <a:gd name="f215" fmla="*/ 1425860 f192 1"/>
              <a:gd name="f216" fmla="*/ 275681 f191 1"/>
              <a:gd name="f217" fmla="*/ 1369133 f192 1"/>
              <a:gd name="f218" fmla="*/ 221629 f191 1"/>
              <a:gd name="f219" fmla="*/ 1192636 f192 1"/>
              <a:gd name="f220" fmla="*/ 98908 f191 1"/>
              <a:gd name="f221" fmla="*/ 1192151 f192 1"/>
              <a:gd name="f222" fmla="*/ 781137 f192 1"/>
              <a:gd name="f223" fmla="*/ 10 f191 1"/>
              <a:gd name="f224" fmla="*/ 396471 f192 1"/>
              <a:gd name="f225" fmla="*/ 75239 f191 1"/>
              <a:gd name="f226" fmla="*/ 89218 f192 1"/>
              <a:gd name="f227" fmla="*/ 302754 f191 1"/>
              <a:gd name="f228" fmla="*/ 303154 f191 1"/>
              <a:gd name="f229" fmla="*/ 0 f192 1"/>
              <a:gd name="f230" fmla="*/ 425322 f191 1"/>
              <a:gd name="f231" fmla="*/ 137870 f192 1"/>
              <a:gd name="f232" fmla="*/ 403593 f191 1"/>
              <a:gd name="f233" fmla="*/ 569572 f192 1"/>
              <a:gd name="f234" fmla="*/ 703580 f191 1"/>
              <a:gd name="f235" fmla="*/ 641821 f192 1"/>
              <a:gd name="f236" fmla="*/ 658248 f191 1"/>
              <a:gd name="f237" fmla="*/ 781147 f192 1"/>
              <a:gd name="f238" fmla="*/ 632478 f191 1"/>
              <a:gd name="f239" fmla="*/ 920463 f192 1"/>
              <a:gd name="f240" fmla="*/ 1024063 f192 1"/>
              <a:gd name="f241" fmla="*/ 734353 f191 1"/>
              <a:gd name="f242" fmla="*/ 1024548 f192 1"/>
              <a:gd name="f243" fmla="*/ 1093726 f192 1"/>
              <a:gd name="f244" fmla="*/ 854820 f191 1"/>
              <a:gd name="f245" fmla="*/ 855305 f191 1"/>
              <a:gd name="f246" fmla="*/ 1118456 f192 1"/>
              <a:gd name="f247" fmla="*/ 1022140 f191 1"/>
              <a:gd name="f248" fmla="*/ 2496257 f191 1"/>
              <a:gd name="f249" fmla="*/ 1237731 f192 1"/>
              <a:gd name="f250" fmla="*/ 1610926 f192 1"/>
              <a:gd name="f251" fmla="*/ 1730373 f192 1"/>
              <a:gd name="f252" fmla="*/ 1755264 f192 1"/>
              <a:gd name="f253" fmla="*/ 855866 f191 1"/>
              <a:gd name="f254" fmla="*/ 1826059 f192 1"/>
              <a:gd name="f255" fmla="*/ 735399 f191 1"/>
              <a:gd name="f256" fmla="*/ 1931751 f192 1"/>
              <a:gd name="f257" fmla="*/ 658638 f191 1"/>
              <a:gd name="f258" fmla="*/ 658153 f191 1"/>
              <a:gd name="f259" fmla="*/ 2071324 f192 1"/>
              <a:gd name="f260" fmla="*/ 632459 f191 1"/>
              <a:gd name="f261" fmla="*/ 2212419 f192 1"/>
              <a:gd name="f262" fmla="*/ 2212580 f192 1"/>
              <a:gd name="f263" fmla="*/ 658239 f191 1"/>
              <a:gd name="f264" fmla="*/ 2315619 f192 1"/>
              <a:gd name="f265" fmla="*/ 734344 f191 1"/>
              <a:gd name="f266" fmla="*/ 2384302 f192 1"/>
              <a:gd name="f267" fmla="*/ 854325 f191 1"/>
              <a:gd name="f268" fmla="*/ 854810 f191 1"/>
              <a:gd name="f269" fmla="*/ 2408547 f192 1"/>
              <a:gd name="f270" fmla="*/ 2527994 f192 1"/>
              <a:gd name="f271" fmla="*/ 2903291 f192 1"/>
              <a:gd name="f272" fmla="*/ f193 1 f2"/>
              <a:gd name="f273" fmla="*/ f196 1 3022718"/>
              <a:gd name="f274" fmla="*/ f197 1 2496256"/>
              <a:gd name="f275" fmla="*/ f198 1 2496256"/>
              <a:gd name="f276" fmla="*/ f199 1 3022718"/>
              <a:gd name="f277" fmla="*/ f200 1 2496256"/>
              <a:gd name="f278" fmla="*/ f201 1 3022718"/>
              <a:gd name="f279" fmla="*/ f202 1 2496256"/>
              <a:gd name="f280" fmla="*/ f203 1 3022718"/>
              <a:gd name="f281" fmla="*/ f204 1 2496256"/>
              <a:gd name="f282" fmla="*/ f205 1 3022718"/>
              <a:gd name="f283" fmla="*/ f206 1 2496256"/>
              <a:gd name="f284" fmla="*/ f207 1 3022718"/>
              <a:gd name="f285" fmla="*/ f208 1 2496256"/>
              <a:gd name="f286" fmla="*/ f209 1 3022718"/>
              <a:gd name="f287" fmla="*/ f210 1 2496256"/>
              <a:gd name="f288" fmla="*/ f211 1 3022718"/>
              <a:gd name="f289" fmla="*/ f212 1 2496256"/>
              <a:gd name="f290" fmla="*/ f213 1 3022718"/>
              <a:gd name="f291" fmla="*/ f214 1 2496256"/>
              <a:gd name="f292" fmla="*/ f215 1 3022718"/>
              <a:gd name="f293" fmla="*/ f216 1 2496256"/>
              <a:gd name="f294" fmla="*/ f217 1 3022718"/>
              <a:gd name="f295" fmla="*/ f218 1 2496256"/>
              <a:gd name="f296" fmla="*/ f219 1 3022718"/>
              <a:gd name="f297" fmla="*/ f220 1 2496256"/>
              <a:gd name="f298" fmla="*/ f221 1 3022718"/>
              <a:gd name="f299" fmla="*/ f222 1 3022718"/>
              <a:gd name="f300" fmla="*/ f223 1 2496256"/>
              <a:gd name="f301" fmla="*/ f224 1 3022718"/>
              <a:gd name="f302" fmla="*/ f225 1 2496256"/>
              <a:gd name="f303" fmla="*/ f226 1 3022718"/>
              <a:gd name="f304" fmla="*/ f227 1 2496256"/>
              <a:gd name="f305" fmla="*/ f228 1 2496256"/>
              <a:gd name="f306" fmla="*/ f229 1 3022718"/>
              <a:gd name="f307" fmla="*/ f230 1 2496256"/>
              <a:gd name="f308" fmla="*/ f231 1 3022718"/>
              <a:gd name="f309" fmla="*/ f232 1 2496256"/>
              <a:gd name="f310" fmla="*/ f233 1 3022718"/>
              <a:gd name="f311" fmla="*/ f234 1 2496256"/>
              <a:gd name="f312" fmla="*/ f235 1 3022718"/>
              <a:gd name="f313" fmla="*/ f236 1 2496256"/>
              <a:gd name="f314" fmla="*/ f237 1 3022718"/>
              <a:gd name="f315" fmla="*/ f238 1 2496256"/>
              <a:gd name="f316" fmla="*/ f239 1 3022718"/>
              <a:gd name="f317" fmla="*/ f240 1 3022718"/>
              <a:gd name="f318" fmla="*/ f241 1 2496256"/>
              <a:gd name="f319" fmla="*/ f242 1 3022718"/>
              <a:gd name="f320" fmla="*/ f243 1 3022718"/>
              <a:gd name="f321" fmla="*/ f244 1 2496256"/>
              <a:gd name="f322" fmla="*/ f245 1 2496256"/>
              <a:gd name="f323" fmla="*/ f246 1 3022718"/>
              <a:gd name="f324" fmla="*/ f247 1 2496256"/>
              <a:gd name="f325" fmla="*/ f248 1 2496256"/>
              <a:gd name="f326" fmla="*/ f249 1 3022718"/>
              <a:gd name="f327" fmla="*/ f250 1 3022718"/>
              <a:gd name="f328" fmla="*/ f251 1 3022718"/>
              <a:gd name="f329" fmla="*/ f252 1 3022718"/>
              <a:gd name="f330" fmla="*/ f253 1 2496256"/>
              <a:gd name="f331" fmla="*/ f254 1 3022718"/>
              <a:gd name="f332" fmla="*/ f255 1 2496256"/>
              <a:gd name="f333" fmla="*/ f256 1 3022718"/>
              <a:gd name="f334" fmla="*/ f257 1 2496256"/>
              <a:gd name="f335" fmla="*/ f258 1 2496256"/>
              <a:gd name="f336" fmla="*/ f259 1 3022718"/>
              <a:gd name="f337" fmla="*/ f260 1 2496256"/>
              <a:gd name="f338" fmla="*/ f261 1 3022718"/>
              <a:gd name="f339" fmla="*/ f262 1 3022718"/>
              <a:gd name="f340" fmla="*/ f263 1 2496256"/>
              <a:gd name="f341" fmla="*/ f264 1 3022718"/>
              <a:gd name="f342" fmla="*/ f265 1 2496256"/>
              <a:gd name="f343" fmla="*/ f266 1 3022718"/>
              <a:gd name="f344" fmla="*/ f267 1 2496256"/>
              <a:gd name="f345" fmla="*/ f268 1 2496256"/>
              <a:gd name="f346" fmla="*/ f269 1 3022718"/>
              <a:gd name="f347" fmla="*/ f270 1 3022718"/>
              <a:gd name="f348" fmla="*/ f271 1 3022718"/>
              <a:gd name="f349" fmla="*/ f5 1 f194"/>
              <a:gd name="f350" fmla="*/ f6 1 f194"/>
              <a:gd name="f351" fmla="*/ f5 1 f195"/>
              <a:gd name="f352" fmla="*/ f7 1 f195"/>
              <a:gd name="f353" fmla="+- f272 0 f1"/>
              <a:gd name="f354" fmla="*/ f273 1 f194"/>
              <a:gd name="f355" fmla="*/ f274 1 f195"/>
              <a:gd name="f356" fmla="*/ f275 1 f195"/>
              <a:gd name="f357" fmla="*/ f276 1 f194"/>
              <a:gd name="f358" fmla="*/ f277 1 f195"/>
              <a:gd name="f359" fmla="*/ f278 1 f194"/>
              <a:gd name="f360" fmla="*/ f279 1 f195"/>
              <a:gd name="f361" fmla="*/ f280 1 f194"/>
              <a:gd name="f362" fmla="*/ f281 1 f195"/>
              <a:gd name="f363" fmla="*/ f282 1 f194"/>
              <a:gd name="f364" fmla="*/ f283 1 f195"/>
              <a:gd name="f365" fmla="*/ f284 1 f194"/>
              <a:gd name="f366" fmla="*/ f285 1 f195"/>
              <a:gd name="f367" fmla="*/ f286 1 f194"/>
              <a:gd name="f368" fmla="*/ f287 1 f195"/>
              <a:gd name="f369" fmla="*/ f288 1 f194"/>
              <a:gd name="f370" fmla="*/ f289 1 f195"/>
              <a:gd name="f371" fmla="*/ f290 1 f194"/>
              <a:gd name="f372" fmla="*/ f291 1 f195"/>
              <a:gd name="f373" fmla="*/ f292 1 f194"/>
              <a:gd name="f374" fmla="*/ f293 1 f195"/>
              <a:gd name="f375" fmla="*/ f294 1 f194"/>
              <a:gd name="f376" fmla="*/ f295 1 f195"/>
              <a:gd name="f377" fmla="*/ f296 1 f194"/>
              <a:gd name="f378" fmla="*/ f297 1 f195"/>
              <a:gd name="f379" fmla="*/ f298 1 f194"/>
              <a:gd name="f380" fmla="*/ f299 1 f194"/>
              <a:gd name="f381" fmla="*/ f300 1 f195"/>
              <a:gd name="f382" fmla="*/ f301 1 f194"/>
              <a:gd name="f383" fmla="*/ f302 1 f195"/>
              <a:gd name="f384" fmla="*/ f303 1 f194"/>
              <a:gd name="f385" fmla="*/ f304 1 f195"/>
              <a:gd name="f386" fmla="*/ f305 1 f195"/>
              <a:gd name="f387" fmla="*/ f306 1 f194"/>
              <a:gd name="f388" fmla="*/ f307 1 f195"/>
              <a:gd name="f389" fmla="*/ f308 1 f194"/>
              <a:gd name="f390" fmla="*/ f309 1 f195"/>
              <a:gd name="f391" fmla="*/ f310 1 f194"/>
              <a:gd name="f392" fmla="*/ f311 1 f195"/>
              <a:gd name="f393" fmla="*/ f312 1 f194"/>
              <a:gd name="f394" fmla="*/ f313 1 f195"/>
              <a:gd name="f395" fmla="*/ f314 1 f194"/>
              <a:gd name="f396" fmla="*/ f315 1 f195"/>
              <a:gd name="f397" fmla="*/ f316 1 f194"/>
              <a:gd name="f398" fmla="*/ f317 1 f194"/>
              <a:gd name="f399" fmla="*/ f318 1 f195"/>
              <a:gd name="f400" fmla="*/ f319 1 f194"/>
              <a:gd name="f401" fmla="*/ f320 1 f194"/>
              <a:gd name="f402" fmla="*/ f321 1 f195"/>
              <a:gd name="f403" fmla="*/ f322 1 f195"/>
              <a:gd name="f404" fmla="*/ f323 1 f194"/>
              <a:gd name="f405" fmla="*/ f324 1 f195"/>
              <a:gd name="f406" fmla="*/ f325 1 f195"/>
              <a:gd name="f407" fmla="*/ f326 1 f194"/>
              <a:gd name="f408" fmla="*/ f327 1 f194"/>
              <a:gd name="f409" fmla="*/ f328 1 f194"/>
              <a:gd name="f410" fmla="*/ f329 1 f194"/>
              <a:gd name="f411" fmla="*/ f330 1 f195"/>
              <a:gd name="f412" fmla="*/ f331 1 f194"/>
              <a:gd name="f413" fmla="*/ f332 1 f195"/>
              <a:gd name="f414" fmla="*/ f333 1 f194"/>
              <a:gd name="f415" fmla="*/ f334 1 f195"/>
              <a:gd name="f416" fmla="*/ f335 1 f195"/>
              <a:gd name="f417" fmla="*/ f336 1 f194"/>
              <a:gd name="f418" fmla="*/ f337 1 f195"/>
              <a:gd name="f419" fmla="*/ f338 1 f194"/>
              <a:gd name="f420" fmla="*/ f339 1 f194"/>
              <a:gd name="f421" fmla="*/ f340 1 f195"/>
              <a:gd name="f422" fmla="*/ f341 1 f194"/>
              <a:gd name="f423" fmla="*/ f342 1 f195"/>
              <a:gd name="f424" fmla="*/ f343 1 f194"/>
              <a:gd name="f425" fmla="*/ f344 1 f195"/>
              <a:gd name="f426" fmla="*/ f345 1 f195"/>
              <a:gd name="f427" fmla="*/ f346 1 f194"/>
              <a:gd name="f428" fmla="*/ f347 1 f194"/>
              <a:gd name="f429" fmla="*/ f348 1 f194"/>
              <a:gd name="f430" fmla="*/ f349 f189 1"/>
              <a:gd name="f431" fmla="*/ f350 f189 1"/>
              <a:gd name="f432" fmla="*/ f352 f190 1"/>
              <a:gd name="f433" fmla="*/ f351 f190 1"/>
              <a:gd name="f434" fmla="*/ f354 f189 1"/>
              <a:gd name="f435" fmla="*/ f355 f190 1"/>
              <a:gd name="f436" fmla="*/ f356 f190 1"/>
              <a:gd name="f437" fmla="*/ f357 f189 1"/>
              <a:gd name="f438" fmla="*/ f358 f190 1"/>
              <a:gd name="f439" fmla="*/ f359 f189 1"/>
              <a:gd name="f440" fmla="*/ f360 f190 1"/>
              <a:gd name="f441" fmla="*/ f361 f189 1"/>
              <a:gd name="f442" fmla="*/ f362 f190 1"/>
              <a:gd name="f443" fmla="*/ f363 f189 1"/>
              <a:gd name="f444" fmla="*/ f364 f190 1"/>
              <a:gd name="f445" fmla="*/ f365 f189 1"/>
              <a:gd name="f446" fmla="*/ f366 f190 1"/>
              <a:gd name="f447" fmla="*/ f367 f189 1"/>
              <a:gd name="f448" fmla="*/ f368 f190 1"/>
              <a:gd name="f449" fmla="*/ f369 f189 1"/>
              <a:gd name="f450" fmla="*/ f370 f190 1"/>
              <a:gd name="f451" fmla="*/ f371 f189 1"/>
              <a:gd name="f452" fmla="*/ f372 f190 1"/>
              <a:gd name="f453" fmla="*/ f373 f189 1"/>
              <a:gd name="f454" fmla="*/ f374 f190 1"/>
              <a:gd name="f455" fmla="*/ f375 f189 1"/>
              <a:gd name="f456" fmla="*/ f376 f190 1"/>
              <a:gd name="f457" fmla="*/ f377 f189 1"/>
              <a:gd name="f458" fmla="*/ f378 f190 1"/>
              <a:gd name="f459" fmla="*/ f379 f189 1"/>
              <a:gd name="f460" fmla="*/ f380 f189 1"/>
              <a:gd name="f461" fmla="*/ f381 f190 1"/>
              <a:gd name="f462" fmla="*/ f382 f189 1"/>
              <a:gd name="f463" fmla="*/ f383 f190 1"/>
              <a:gd name="f464" fmla="*/ f384 f189 1"/>
              <a:gd name="f465" fmla="*/ f385 f190 1"/>
              <a:gd name="f466" fmla="*/ f386 f190 1"/>
              <a:gd name="f467" fmla="*/ f387 f189 1"/>
              <a:gd name="f468" fmla="*/ f388 f190 1"/>
              <a:gd name="f469" fmla="*/ f389 f189 1"/>
              <a:gd name="f470" fmla="*/ f390 f190 1"/>
              <a:gd name="f471" fmla="*/ f391 f189 1"/>
              <a:gd name="f472" fmla="*/ f392 f190 1"/>
              <a:gd name="f473" fmla="*/ f393 f189 1"/>
              <a:gd name="f474" fmla="*/ f394 f190 1"/>
              <a:gd name="f475" fmla="*/ f395 f189 1"/>
              <a:gd name="f476" fmla="*/ f396 f190 1"/>
              <a:gd name="f477" fmla="*/ f397 f189 1"/>
              <a:gd name="f478" fmla="*/ f398 f189 1"/>
              <a:gd name="f479" fmla="*/ f399 f190 1"/>
              <a:gd name="f480" fmla="*/ f400 f189 1"/>
              <a:gd name="f481" fmla="*/ f401 f189 1"/>
              <a:gd name="f482" fmla="*/ f402 f190 1"/>
              <a:gd name="f483" fmla="*/ f403 f190 1"/>
              <a:gd name="f484" fmla="*/ f404 f189 1"/>
              <a:gd name="f485" fmla="*/ f405 f190 1"/>
              <a:gd name="f486" fmla="*/ f406 f190 1"/>
              <a:gd name="f487" fmla="*/ f407 f189 1"/>
              <a:gd name="f488" fmla="*/ f408 f189 1"/>
              <a:gd name="f489" fmla="*/ f409 f189 1"/>
              <a:gd name="f490" fmla="*/ f410 f189 1"/>
              <a:gd name="f491" fmla="*/ f411 f190 1"/>
              <a:gd name="f492" fmla="*/ f412 f189 1"/>
              <a:gd name="f493" fmla="*/ f413 f190 1"/>
              <a:gd name="f494" fmla="*/ f414 f189 1"/>
              <a:gd name="f495" fmla="*/ f415 f190 1"/>
              <a:gd name="f496" fmla="*/ f416 f190 1"/>
              <a:gd name="f497" fmla="*/ f417 f189 1"/>
              <a:gd name="f498" fmla="*/ f418 f190 1"/>
              <a:gd name="f499" fmla="*/ f419 f189 1"/>
              <a:gd name="f500" fmla="*/ f420 f189 1"/>
              <a:gd name="f501" fmla="*/ f421 f190 1"/>
              <a:gd name="f502" fmla="*/ f422 f189 1"/>
              <a:gd name="f503" fmla="*/ f423 f190 1"/>
              <a:gd name="f504" fmla="*/ f424 f189 1"/>
              <a:gd name="f505" fmla="*/ f425 f190 1"/>
              <a:gd name="f506" fmla="*/ f426 f190 1"/>
              <a:gd name="f507" fmla="*/ f427 f189 1"/>
              <a:gd name="f508" fmla="*/ f428 f189 1"/>
              <a:gd name="f509" fmla="*/ f429 f189 1"/>
            </a:gdLst>
            <a:ahLst/>
            <a:cxnLst>
              <a:cxn ang="3cd4">
                <a:pos x="hc" y="t"/>
              </a:cxn>
              <a:cxn ang="0">
                <a:pos x="r" y="vc"/>
              </a:cxn>
              <a:cxn ang="cd4">
                <a:pos x="hc" y="b"/>
              </a:cxn>
              <a:cxn ang="cd2">
                <a:pos x="l" y="vc"/>
              </a:cxn>
              <a:cxn ang="f353">
                <a:pos x="f434" y="f435"/>
              </a:cxn>
              <a:cxn ang="f353">
                <a:pos x="f434" y="f436"/>
              </a:cxn>
              <a:cxn ang="f353">
                <a:pos x="f437" y="f438"/>
              </a:cxn>
              <a:cxn ang="f353">
                <a:pos x="f439" y="f440"/>
              </a:cxn>
              <a:cxn ang="f353">
                <a:pos x="f441" y="f442"/>
              </a:cxn>
              <a:cxn ang="f353">
                <a:pos x="f443" y="f444"/>
              </a:cxn>
              <a:cxn ang="f353">
                <a:pos x="f445" y="f446"/>
              </a:cxn>
              <a:cxn ang="f353">
                <a:pos x="f447" y="f448"/>
              </a:cxn>
              <a:cxn ang="f353">
                <a:pos x="f449" y="f450"/>
              </a:cxn>
              <a:cxn ang="f353">
                <a:pos x="f451" y="f452"/>
              </a:cxn>
              <a:cxn ang="f353">
                <a:pos x="f453" y="f454"/>
              </a:cxn>
              <a:cxn ang="f353">
                <a:pos x="f455" y="f456"/>
              </a:cxn>
              <a:cxn ang="f353">
                <a:pos x="f457" y="f458"/>
              </a:cxn>
              <a:cxn ang="f353">
                <a:pos x="f459" y="f458"/>
              </a:cxn>
              <a:cxn ang="f353">
                <a:pos x="f460" y="f461"/>
              </a:cxn>
              <a:cxn ang="f353">
                <a:pos x="f462" y="f463"/>
              </a:cxn>
              <a:cxn ang="f353">
                <a:pos x="f464" y="f465"/>
              </a:cxn>
              <a:cxn ang="f353">
                <a:pos x="f464" y="f466"/>
              </a:cxn>
              <a:cxn ang="f353">
                <a:pos x="f467" y="f468"/>
              </a:cxn>
              <a:cxn ang="f353">
                <a:pos x="f469" y="f470"/>
              </a:cxn>
              <a:cxn ang="f353">
                <a:pos x="f471" y="f472"/>
              </a:cxn>
              <a:cxn ang="f353">
                <a:pos x="f473" y="f474"/>
              </a:cxn>
              <a:cxn ang="f353">
                <a:pos x="f475" y="f476"/>
              </a:cxn>
              <a:cxn ang="f353">
                <a:pos x="f477" y="f474"/>
              </a:cxn>
              <a:cxn ang="f353">
                <a:pos x="f478" y="f479"/>
              </a:cxn>
              <a:cxn ang="f353">
                <a:pos x="f480" y="f479"/>
              </a:cxn>
              <a:cxn ang="f353">
                <a:pos x="f481" y="f482"/>
              </a:cxn>
              <a:cxn ang="f353">
                <a:pos x="f481" y="f483"/>
              </a:cxn>
              <a:cxn ang="f353">
                <a:pos x="f484" y="f485"/>
              </a:cxn>
              <a:cxn ang="f353">
                <a:pos x="f484" y="f435"/>
              </a:cxn>
              <a:cxn ang="f353">
                <a:pos x="f484" y="f486"/>
              </a:cxn>
              <a:cxn ang="f353">
                <a:pos x="f487" y="f486"/>
              </a:cxn>
              <a:cxn ang="f353">
                <a:pos x="f488" y="f486"/>
              </a:cxn>
              <a:cxn ang="f353">
                <a:pos x="f489" y="f486"/>
              </a:cxn>
              <a:cxn ang="f353">
                <a:pos x="f489" y="f435"/>
              </a:cxn>
              <a:cxn ang="f353">
                <a:pos x="f489" y="f485"/>
              </a:cxn>
              <a:cxn ang="f353">
                <a:pos x="f490" y="f491"/>
              </a:cxn>
              <a:cxn ang="f353">
                <a:pos x="f492" y="f493"/>
              </a:cxn>
              <a:cxn ang="f353">
                <a:pos x="f494" y="f495"/>
              </a:cxn>
              <a:cxn ang="f353">
                <a:pos x="f494" y="f496"/>
              </a:cxn>
              <a:cxn ang="f353">
                <a:pos x="f497" y="f498"/>
              </a:cxn>
              <a:cxn ang="f353">
                <a:pos x="f499" y="f495"/>
              </a:cxn>
              <a:cxn ang="f353">
                <a:pos x="f500" y="f501"/>
              </a:cxn>
              <a:cxn ang="f353">
                <a:pos x="f502" y="f503"/>
              </a:cxn>
              <a:cxn ang="f353">
                <a:pos x="f504" y="f505"/>
              </a:cxn>
              <a:cxn ang="f353">
                <a:pos x="f504" y="f506"/>
              </a:cxn>
              <a:cxn ang="f353">
                <a:pos x="f507" y="f485"/>
              </a:cxn>
              <a:cxn ang="f353">
                <a:pos x="f507" y="f435"/>
              </a:cxn>
              <a:cxn ang="f353">
                <a:pos x="f507" y="f486"/>
              </a:cxn>
              <a:cxn ang="f353">
                <a:pos x="f508" y="f486"/>
              </a:cxn>
              <a:cxn ang="f353">
                <a:pos x="f509" y="f486"/>
              </a:cxn>
              <a:cxn ang="f353">
                <a:pos x="f434" y="f486"/>
              </a:cxn>
              <a:cxn ang="f353">
                <a:pos x="f434" y="f435"/>
              </a:cxn>
            </a:cxnLst>
            <a:rect l="f430" t="f433" r="f431" b="f432"/>
            <a:pathLst>
              <a:path w="3022718" h="2496256">
                <a:moveTo>
                  <a:pt x="f8" y="f9"/>
                </a:moveTo>
                <a:lnTo>
                  <a:pt x="f8" y="f10"/>
                </a:lnTo>
                <a:cubicBezTo>
                  <a:pt x="f8" y="f11"/>
                  <a:pt x="f12" y="f13"/>
                  <a:pt x="f14" y="f15"/>
                </a:cubicBezTo>
                <a:cubicBezTo>
                  <a:pt x="f16" y="f17"/>
                  <a:pt x="f18" y="f19"/>
                  <a:pt x="f20" y="f21"/>
                </a:cubicBezTo>
                <a:cubicBezTo>
                  <a:pt x="f22" y="f23"/>
                  <a:pt x="f24" y="f25"/>
                  <a:pt x="f26" y="f27"/>
                </a:cubicBezTo>
                <a:cubicBezTo>
                  <a:pt x="f28" y="f29"/>
                  <a:pt x="f30" y="f5"/>
                  <a:pt x="f31" y="f5"/>
                </a:cubicBezTo>
                <a:cubicBezTo>
                  <a:pt x="f32" y="f5"/>
                  <a:pt x="f33" y="f34"/>
                  <a:pt x="f35" y="f36"/>
                </a:cubicBezTo>
                <a:cubicBezTo>
                  <a:pt x="f37" y="f38"/>
                  <a:pt x="f39" y="f40"/>
                  <a:pt x="f41" y="f42"/>
                </a:cubicBezTo>
                <a:lnTo>
                  <a:pt x="f43" y="f44"/>
                </a:lnTo>
                <a:cubicBezTo>
                  <a:pt x="f45" y="f46"/>
                  <a:pt x="f47" y="f48"/>
                  <a:pt x="f49" y="f50"/>
                </a:cubicBezTo>
                <a:cubicBezTo>
                  <a:pt x="f51" y="f52"/>
                  <a:pt x="f53" y="f54"/>
                  <a:pt x="f55" y="f56"/>
                </a:cubicBezTo>
                <a:cubicBezTo>
                  <a:pt x="f57" y="f58"/>
                  <a:pt x="f59" y="f60"/>
                  <a:pt x="f61" y="f62"/>
                </a:cubicBezTo>
                <a:cubicBezTo>
                  <a:pt x="f63" y="f64"/>
                  <a:pt x="f65" y="f66"/>
                  <a:pt x="f67" y="f68"/>
                </a:cubicBezTo>
                <a:lnTo>
                  <a:pt x="f69" y="f68"/>
                </a:lnTo>
                <a:cubicBezTo>
                  <a:pt x="f70" y="f71"/>
                  <a:pt x="f72" y="f73"/>
                  <a:pt x="f74" y="f73"/>
                </a:cubicBezTo>
                <a:cubicBezTo>
                  <a:pt x="f75" y="f73"/>
                  <a:pt x="f76" y="f77"/>
                  <a:pt x="f78" y="f79"/>
                </a:cubicBezTo>
                <a:cubicBezTo>
                  <a:pt x="f80" y="f81"/>
                  <a:pt x="f82" y="f83"/>
                  <a:pt x="f84" y="f85"/>
                </a:cubicBezTo>
                <a:lnTo>
                  <a:pt x="f84" y="f86"/>
                </a:lnTo>
                <a:cubicBezTo>
                  <a:pt x="f87" y="f88"/>
                  <a:pt x="f89" y="f90"/>
                  <a:pt x="f5" y="f91"/>
                </a:cubicBezTo>
                <a:cubicBezTo>
                  <a:pt x="f92" y="f93"/>
                  <a:pt x="f94" y="f95"/>
                  <a:pt x="f96" y="f95"/>
                </a:cubicBezTo>
                <a:cubicBezTo>
                  <a:pt x="f97" y="f95"/>
                  <a:pt x="f98" y="f99"/>
                  <a:pt x="f100" y="f101"/>
                </a:cubicBezTo>
                <a:cubicBezTo>
                  <a:pt x="f102" y="f103"/>
                  <a:pt x="f104" y="f105"/>
                  <a:pt x="f106" y="f107"/>
                </a:cubicBezTo>
                <a:cubicBezTo>
                  <a:pt x="f108" y="f109"/>
                  <a:pt x="f110" y="f111"/>
                  <a:pt x="f112" y="f111"/>
                </a:cubicBezTo>
                <a:cubicBezTo>
                  <a:pt x="f113" y="f111"/>
                  <a:pt x="f114" y="f115"/>
                  <a:pt x="f116" y="f107"/>
                </a:cubicBezTo>
                <a:cubicBezTo>
                  <a:pt x="f117" y="f118"/>
                  <a:pt x="f119" y="f120"/>
                  <a:pt x="f121" y="f122"/>
                </a:cubicBezTo>
                <a:lnTo>
                  <a:pt x="f123" y="f122"/>
                </a:lnTo>
                <a:cubicBezTo>
                  <a:pt x="f124" y="f125"/>
                  <a:pt x="f126" y="f127"/>
                  <a:pt x="f128" y="f129"/>
                </a:cubicBezTo>
                <a:lnTo>
                  <a:pt x="f128" y="f130"/>
                </a:lnTo>
                <a:cubicBezTo>
                  <a:pt x="f131" y="f132"/>
                  <a:pt x="f133" y="f134"/>
                  <a:pt x="f133" y="f135"/>
                </a:cubicBezTo>
                <a:lnTo>
                  <a:pt x="f133" y="f9"/>
                </a:lnTo>
                <a:lnTo>
                  <a:pt x="f133" y="f136"/>
                </a:lnTo>
                <a:lnTo>
                  <a:pt x="f137" y="f136"/>
                </a:lnTo>
                <a:lnTo>
                  <a:pt x="f138" y="f136"/>
                </a:lnTo>
                <a:lnTo>
                  <a:pt x="f139" y="f136"/>
                </a:lnTo>
                <a:lnTo>
                  <a:pt x="f139" y="f9"/>
                </a:lnTo>
                <a:lnTo>
                  <a:pt x="f139" y="f135"/>
                </a:lnTo>
                <a:cubicBezTo>
                  <a:pt x="f139" y="f140"/>
                  <a:pt x="f141" y="f142"/>
                  <a:pt x="f143" y="f144"/>
                </a:cubicBezTo>
                <a:cubicBezTo>
                  <a:pt x="f145" y="f146"/>
                  <a:pt x="f147" y="f148"/>
                  <a:pt x="f149" y="f150"/>
                </a:cubicBezTo>
                <a:cubicBezTo>
                  <a:pt x="f151" y="f152"/>
                  <a:pt x="f153" y="f154"/>
                  <a:pt x="f155" y="f156"/>
                </a:cubicBezTo>
                <a:lnTo>
                  <a:pt x="f155" y="f157"/>
                </a:lnTo>
                <a:cubicBezTo>
                  <a:pt x="f158" y="f159"/>
                  <a:pt x="f160" y="f161"/>
                  <a:pt x="f162" y="f161"/>
                </a:cubicBezTo>
                <a:cubicBezTo>
                  <a:pt x="f163" y="f161"/>
                  <a:pt x="f164" y="f165"/>
                  <a:pt x="f166" y="f156"/>
                </a:cubicBezTo>
                <a:lnTo>
                  <a:pt x="f167" y="f168"/>
                </a:lnTo>
                <a:cubicBezTo>
                  <a:pt x="f169" y="f170"/>
                  <a:pt x="f171" y="f172"/>
                  <a:pt x="f173" y="f174"/>
                </a:cubicBezTo>
                <a:cubicBezTo>
                  <a:pt x="f175" y="f176"/>
                  <a:pt x="f177" y="f178"/>
                  <a:pt x="f179" y="f180"/>
                </a:cubicBezTo>
                <a:lnTo>
                  <a:pt x="f179" y="f181"/>
                </a:lnTo>
                <a:cubicBezTo>
                  <a:pt x="f182" y="f183"/>
                  <a:pt x="f184" y="f185"/>
                  <a:pt x="f184" y="f135"/>
                </a:cubicBezTo>
                <a:lnTo>
                  <a:pt x="f184" y="f9"/>
                </a:lnTo>
                <a:lnTo>
                  <a:pt x="f184" y="f136"/>
                </a:lnTo>
                <a:lnTo>
                  <a:pt x="f186" y="f136"/>
                </a:lnTo>
                <a:lnTo>
                  <a:pt x="f187" y="f136"/>
                </a:lnTo>
                <a:lnTo>
                  <a:pt x="f8" y="f136"/>
                </a:ln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4" name="Freihandform 4"/>
          <p:cNvSpPr/>
          <p:nvPr/>
        </p:nvSpPr>
        <p:spPr>
          <a:xfrm>
            <a:off x="6352135" y="2008068"/>
            <a:ext cx="1408587" cy="2499238"/>
          </a:xfrm>
          <a:custGeom>
            <a:avLst/>
            <a:gdLst>
              <a:gd name="f0" fmla="val 10800000"/>
              <a:gd name="f1" fmla="val 5400000"/>
              <a:gd name="f2" fmla="val 180"/>
              <a:gd name="f3" fmla="val w"/>
              <a:gd name="f4" fmla="val h"/>
              <a:gd name="f5" fmla="val 0"/>
              <a:gd name="f6" fmla="val 1408586"/>
              <a:gd name="f7" fmla="val 2499242"/>
              <a:gd name="f8" fmla="val 631245"/>
              <a:gd name="f9" fmla="val 696391"/>
              <a:gd name="f10" fmla="val 638882"/>
              <a:gd name="f11" fmla="val 680872"/>
              <a:gd name="f12" fmla="val 650334"/>
              <a:gd name="f13" fmla="val 666265"/>
              <a:gd name="f14" fmla="val 665239"/>
              <a:gd name="f15" fmla="val 652999"/>
              <a:gd name="f16" fmla="val 682017"/>
              <a:gd name="f17" fmla="val 638117"/>
              <a:gd name="f18" fmla="val 701792"/>
              <a:gd name="f19" fmla="val 626610"/>
              <a:gd name="f20" fmla="val 724068"/>
              <a:gd name="f21" fmla="val 618775"/>
              <a:gd name="f22" fmla="val 727521"/>
              <a:gd name="f23" fmla="val 617709"/>
              <a:gd name="f24" fmla="val 754810"/>
              <a:gd name="f25" fmla="val 608466"/>
              <a:gd name="f26" fmla="val 787938"/>
              <a:gd name="f27" fmla="val 603787"/>
              <a:gd name="f28" fmla="val 825985"/>
              <a:gd name="f29" fmla="val 1408568"/>
              <a:gd name="f30" fmla="val 880533"/>
              <a:gd name="f31" fmla="val 754201"/>
              <a:gd name="f32" fmla="val 637408"/>
              <a:gd name="f33" fmla="val 16813"/>
              <a:gd name="f34" fmla="val 533504"/>
              <a:gd name="f35" fmla="val 49925"/>
              <a:gd name="f36" fmla="val 424891"/>
              <a:gd name="f37" fmla="val 84387"/>
              <a:gd name="f38" fmla="val 328872"/>
              <a:gd name="f39" fmla="val 137355"/>
              <a:gd name="f40" fmla="val 248204"/>
              <a:gd name="f41" fmla="val 207298"/>
              <a:gd name="f42" fmla="val 165511"/>
              <a:gd name="f43" fmla="val 278733"/>
              <a:gd name="f44" fmla="val 102535"/>
              <a:gd name="f45" fmla="val 363967"/>
              <a:gd name="f46" fmla="val 60998"/>
              <a:gd name="f47" fmla="val 460688"/>
              <a:gd name="f48" fmla="val 20526"/>
              <a:gd name="f49" fmla="val 555203"/>
              <a:gd name="f50" fmla="val 661082"/>
              <a:gd name="f51" fmla="val 775387"/>
              <a:gd name="f52" fmla="val 835154"/>
              <a:gd name="f53" fmla="val 6906"/>
              <a:gd name="f54" fmla="val 894179"/>
              <a:gd name="f55" fmla="val 20517"/>
              <a:gd name="f56" fmla="val 950799"/>
              <a:gd name="f57" fmla="val 34014"/>
              <a:gd name="f58" fmla="val 1007095"/>
              <a:gd name="f59" fmla="val 54606"/>
              <a:gd name="f60" fmla="val 1062175"/>
              <a:gd name="f61" fmla="val 81723"/>
              <a:gd name="f62" fmla="val 1114515"/>
              <a:gd name="f63" fmla="val 84215"/>
              <a:gd name="f64" fmla="val 1118908"/>
              <a:gd name="f65" fmla="val 109136"/>
              <a:gd name="f66" fmla="val 1165676"/>
              <a:gd name="f67" fmla="val 138840"/>
              <a:gd name="f68" fmla="val 1209496"/>
              <a:gd name="f69" fmla="val 172901"/>
              <a:gd name="f70" fmla="val 1249655"/>
              <a:gd name="f71" fmla="val 138983"/>
              <a:gd name="f72" fmla="val 1289671"/>
              <a:gd name="f73" fmla="val 109174"/>
              <a:gd name="f74" fmla="val 1333605"/>
              <a:gd name="f75" fmla="val 84177"/>
              <a:gd name="f76" fmla="val 1380467"/>
              <a:gd name="f77" fmla="val 81705"/>
              <a:gd name="f78" fmla="val 1384842"/>
              <a:gd name="f79" fmla="val 55386"/>
              <a:gd name="f80" fmla="val 1435699"/>
              <a:gd name="f81" fmla="val 35231"/>
              <a:gd name="f82" fmla="val 1489038"/>
              <a:gd name="f83" fmla="val 21763"/>
              <a:gd name="f84" fmla="val 1543432"/>
              <a:gd name="f85" fmla="val 18272"/>
              <a:gd name="f86" fmla="val 1552304"/>
              <a:gd name="f87" fmla="val 1558818"/>
              <a:gd name="f88" fmla="val 15913"/>
              <a:gd name="f89" fmla="val 1570154"/>
              <a:gd name="f90" fmla="val 14191"/>
              <a:gd name="f91" fmla="val 1581156"/>
              <a:gd name="f92" fmla="val 12660"/>
              <a:gd name="f93" fmla="val 1590980"/>
              <a:gd name="f94" fmla="val 11100"/>
              <a:gd name="f95" fmla="val 1600774"/>
              <a:gd name="f96" fmla="val 10568"/>
              <a:gd name="f97" fmla="val 1604036"/>
              <a:gd name="f98" fmla="val 9911"/>
              <a:gd name="f99" fmla="val 1607288"/>
              <a:gd name="f100" fmla="val 9226"/>
              <a:gd name="f101" fmla="val 1610797"/>
              <a:gd name="f102" fmla="val 7885"/>
              <a:gd name="f103" fmla="val 1617559"/>
              <a:gd name="f104" fmla="val 6221"/>
              <a:gd name="f105" fmla="val 1625965"/>
              <a:gd name="f106" fmla="val 5032"/>
              <a:gd name="f107" fmla="val 1635769"/>
              <a:gd name="f108" fmla="val 3929"/>
              <a:gd name="f109" fmla="val 1645479"/>
              <a:gd name="f110" fmla="val 3596"/>
              <a:gd name="f111" fmla="val 1654379"/>
              <a:gd name="f112" fmla="val 3301"/>
              <a:gd name="f113" fmla="val 1662558"/>
              <a:gd name="f114" fmla="val 3167"/>
              <a:gd name="f115" fmla="val 1666228"/>
              <a:gd name="f116" fmla="val 3044"/>
              <a:gd name="f117" fmla="val 1669889"/>
              <a:gd name="f118" fmla="val 2758"/>
              <a:gd name="f119" fmla="val 1673969"/>
              <a:gd name="f120" fmla="val 2502"/>
              <a:gd name="f121" fmla="val 1677982"/>
              <a:gd name="f122" fmla="val 2188"/>
              <a:gd name="f123" fmla="val 1681966"/>
              <a:gd name="f124" fmla="val 1864"/>
              <a:gd name="f125" fmla="val 1686198"/>
              <a:gd name="f126" fmla="val 999"/>
              <a:gd name="f127" fmla="val 1697495"/>
              <a:gd name="f128" fmla="val 19"/>
              <a:gd name="f129" fmla="val 1710295"/>
              <a:gd name="f130" fmla="val 1724018"/>
              <a:gd name="f131" fmla="val 1725064"/>
              <a:gd name="f132" fmla="val 1763729"/>
              <a:gd name="f133" fmla="val 3063"/>
              <a:gd name="f134" fmla="val 1803869"/>
              <a:gd name="f135" fmla="val 9321"/>
              <a:gd name="f136" fmla="val 1847613"/>
              <a:gd name="f137" fmla="val 19109"/>
              <a:gd name="f138" fmla="val 1917194"/>
              <a:gd name="f139" fmla="val 36506"/>
              <a:gd name="f140" fmla="val 1981478"/>
              <a:gd name="f141" fmla="val 61045"/>
              <a:gd name="f142" fmla="val 2038706"/>
              <a:gd name="f143" fmla="val 102620"/>
              <a:gd name="f144" fmla="val 2135513"/>
              <a:gd name="f145" fmla="val 165596"/>
              <a:gd name="f146" fmla="val 2220737"/>
              <a:gd name="f147" fmla="val 247853"/>
              <a:gd name="f148" fmla="val 2291697"/>
              <a:gd name="f149" fmla="val 256470"/>
              <a:gd name="f150" fmla="val 2299238"/>
              <a:gd name="f151" fmla="val 264812"/>
              <a:gd name="f152" fmla="val 2304545"/>
              <a:gd name="f153" fmla="val 270937"/>
              <a:gd name="f154" fmla="val 2308434"/>
              <a:gd name="f155" fmla="val 272725"/>
              <a:gd name="f156" fmla="val 2309575"/>
              <a:gd name="f157" fmla="val 274485"/>
              <a:gd name="f158" fmla="val 2310593"/>
              <a:gd name="f159" fmla="val 276454"/>
              <a:gd name="f160" fmla="val 2312105"/>
              <a:gd name="f161" fmla="val 280411"/>
              <a:gd name="f162" fmla="val 2315214"/>
              <a:gd name="f163" fmla="val 300318"/>
              <a:gd name="f164" fmla="val 2330905"/>
              <a:gd name="f165" fmla="val 322889"/>
              <a:gd name="f166" fmla="val 2348698"/>
              <a:gd name="f167" fmla="val 348428"/>
              <a:gd name="f168" fmla="val 2364578"/>
              <a:gd name="f169" fmla="val 367251"/>
              <a:gd name="f170" fmla="val 2375685"/>
              <a:gd name="f171" fmla="val 369753"/>
              <a:gd name="f172" fmla="val 421505"/>
              <a:gd name="f173" fmla="val 2402445"/>
              <a:gd name="f174" fmla="val 485623"/>
              <a:gd name="f175" fmla="val 2434236"/>
              <a:gd name="f176" fmla="val 533466"/>
              <a:gd name="f177" fmla="val 2449451"/>
              <a:gd name="f178" fmla="val 637323"/>
              <a:gd name="f179" fmla="val 2482496"/>
              <a:gd name="f180" fmla="val 754106"/>
              <a:gd name="f181" fmla="val 2499243"/>
              <a:gd name="f182" fmla="val 880552"/>
              <a:gd name="f183" fmla="val 1408587"/>
              <a:gd name="f184" fmla="val 1895531"/>
              <a:gd name="f185" fmla="val 826004"/>
              <a:gd name="f186" fmla="val 787767"/>
              <a:gd name="f187" fmla="val 754638"/>
              <a:gd name="f188" fmla="val 1890881"/>
              <a:gd name="f189" fmla="val 727540"/>
              <a:gd name="f190" fmla="val 1881704"/>
              <a:gd name="f191" fmla="val 724135"/>
              <a:gd name="f192" fmla="val 1880649"/>
              <a:gd name="f193" fmla="val 701859"/>
              <a:gd name="f194" fmla="val 1872832"/>
              <a:gd name="f195" fmla="val 682075"/>
              <a:gd name="f196" fmla="val 1861306"/>
              <a:gd name="f197" fmla="val 665039"/>
              <a:gd name="f198" fmla="val 1846129"/>
              <a:gd name="f199" fmla="val 658971"/>
              <a:gd name="f200" fmla="val 1840785"/>
              <a:gd name="f201" fmla="val 653064"/>
              <a:gd name="f202" fmla="val 1833710"/>
              <a:gd name="f203" fmla="val 647728"/>
              <a:gd name="f204" fmla="val 1827044"/>
              <a:gd name="f205" fmla="val 640185"/>
              <a:gd name="f206" fmla="val 1817553"/>
              <a:gd name="f207" fmla="val 634707"/>
              <a:gd name="f208" fmla="val 1809346"/>
              <a:gd name="f209" fmla="val 631045"/>
              <a:gd name="f210" fmla="val 1802005"/>
              <a:gd name="f211" fmla="val 629152"/>
              <a:gd name="f212" fmla="val 1797536"/>
              <a:gd name="f213" fmla="val 620525"/>
              <a:gd name="f214" fmla="val 1777271"/>
              <a:gd name="f215" fmla="val 616121"/>
              <a:gd name="f216" fmla="val 1752565"/>
              <a:gd name="f217" fmla="val 616055"/>
              <a:gd name="f218" fmla="val 1724417"/>
              <a:gd name="f219" fmla="val 1696259"/>
              <a:gd name="f220" fmla="val 620392"/>
              <a:gd name="f221" fmla="val 1672058"/>
              <a:gd name="f222" fmla="val 628686"/>
              <a:gd name="f223" fmla="val 1652658"/>
              <a:gd name="f224" fmla="val 636505"/>
              <a:gd name="f225" fmla="val 1634514"/>
              <a:gd name="f226" fmla="val 648879"/>
              <a:gd name="f227" fmla="val 1617787"/>
              <a:gd name="f228" fmla="val 665467"/>
              <a:gd name="f229" fmla="val 1602961"/>
              <a:gd name="f230" fmla="val 669063"/>
              <a:gd name="f231" fmla="val 1599519"/>
              <a:gd name="f232" fmla="val 684747"/>
              <a:gd name="f233" fmla="val 1586263"/>
              <a:gd name="f234" fmla="val 703362"/>
              <a:gd name="f235" fmla="val 1575717"/>
              <a:gd name="f236" fmla="val 724458"/>
              <a:gd name="f237" fmla="val 1568138"/>
              <a:gd name="f238" fmla="val 724886"/>
              <a:gd name="f239" fmla="val 1568024"/>
              <a:gd name="f240" fmla="val 769267"/>
              <a:gd name="f241" fmla="val 1560017"/>
              <a:gd name="f242" fmla="val 1086107"/>
              <a:gd name="f243" fmla="val 1552894"/>
              <a:gd name="f244" fmla="val 1171007"/>
              <a:gd name="f245" fmla="val 1323335"/>
              <a:gd name="f246" fmla="val 950790"/>
              <a:gd name="f247" fmla="val 1170979"/>
              <a:gd name="f248" fmla="val 1086620"/>
              <a:gd name="f249" fmla="val 772881"/>
              <a:gd name="f250" fmla="val 943715"/>
              <a:gd name="f251" fmla="val 726028"/>
              <a:gd name="f252" fmla="val 935736"/>
              <a:gd name="f253" fmla="val 703456"/>
              <a:gd name="f254" fmla="val 927510"/>
              <a:gd name="f255" fmla="val 683482"/>
              <a:gd name="f256" fmla="val 915566"/>
              <a:gd name="f257" fmla="val 666694"/>
              <a:gd name="f258" fmla="val 900275"/>
              <a:gd name="f259" fmla="val 649802"/>
              <a:gd name="f260" fmla="val 884841"/>
              <a:gd name="f261" fmla="val 637142"/>
              <a:gd name="f262" fmla="val 867467"/>
              <a:gd name="f263" fmla="val 629076"/>
              <a:gd name="f264" fmla="val 848610"/>
              <a:gd name="f265" fmla="val 626708"/>
              <a:gd name="f266" fmla="val 843579"/>
              <a:gd name="f267" fmla="val 619574"/>
              <a:gd name="f268" fmla="val 824798"/>
              <a:gd name="f269" fmla="val 615950"/>
              <a:gd name="f270" fmla="val 802061"/>
              <a:gd name="f271" fmla="val 775938"/>
              <a:gd name="f272" fmla="val 747296"/>
              <a:gd name="f273" fmla="val 722333"/>
              <a:gd name="f274" fmla="val 629143"/>
              <a:gd name="f275" fmla="val 701726"/>
              <a:gd name="f276" fmla="+- 0 0 -90"/>
              <a:gd name="f277" fmla="*/ f3 1 1408586"/>
              <a:gd name="f278" fmla="*/ f4 1 2499242"/>
              <a:gd name="f279" fmla="+- f7 0 f5"/>
              <a:gd name="f280" fmla="+- f6 0 f5"/>
              <a:gd name="f281" fmla="*/ f276 f0 1"/>
              <a:gd name="f282" fmla="*/ f280 1 1408586"/>
              <a:gd name="f283" fmla="*/ f279 1 2499242"/>
              <a:gd name="f284" fmla="*/ 631245 f280 1"/>
              <a:gd name="f285" fmla="*/ 696391 f279 1"/>
              <a:gd name="f286" fmla="*/ 665239 f280 1"/>
              <a:gd name="f287" fmla="*/ 652999 f279 1"/>
              <a:gd name="f288" fmla="*/ 724068 f280 1"/>
              <a:gd name="f289" fmla="*/ 618775 f279 1"/>
              <a:gd name="f290" fmla="*/ 727521 f280 1"/>
              <a:gd name="f291" fmla="*/ 617709 f279 1"/>
              <a:gd name="f292" fmla="*/ 825985 f280 1"/>
              <a:gd name="f293" fmla="*/ 603787 f279 1"/>
              <a:gd name="f294" fmla="*/ 1408568 f280 1"/>
              <a:gd name="f295" fmla="*/ 0 f279 1"/>
              <a:gd name="f296" fmla="*/ 880533 f280 1"/>
              <a:gd name="f297" fmla="*/ 533504 f280 1"/>
              <a:gd name="f298" fmla="*/ 49925 f279 1"/>
              <a:gd name="f299" fmla="*/ 248204 f280 1"/>
              <a:gd name="f300" fmla="*/ 207298 f279 1"/>
              <a:gd name="f301" fmla="*/ 60998 f280 1"/>
              <a:gd name="f302" fmla="*/ 460688 f279 1"/>
              <a:gd name="f303" fmla="*/ 0 f280 1"/>
              <a:gd name="f304" fmla="*/ 775387 f279 1"/>
              <a:gd name="f305" fmla="*/ 20517 f280 1"/>
              <a:gd name="f306" fmla="*/ 950799 f279 1"/>
              <a:gd name="f307" fmla="*/ 81723 f280 1"/>
              <a:gd name="f308" fmla="*/ 1114515 f279 1"/>
              <a:gd name="f309" fmla="*/ 84215 f280 1"/>
              <a:gd name="f310" fmla="*/ 1118908 f279 1"/>
              <a:gd name="f311" fmla="*/ 172901 f280 1"/>
              <a:gd name="f312" fmla="*/ 1249655 f279 1"/>
              <a:gd name="f313" fmla="*/ 84177 f280 1"/>
              <a:gd name="f314" fmla="*/ 1380467 f279 1"/>
              <a:gd name="f315" fmla="*/ 81705 f280 1"/>
              <a:gd name="f316" fmla="*/ 1384842 f279 1"/>
              <a:gd name="f317" fmla="*/ 21763 f280 1"/>
              <a:gd name="f318" fmla="*/ 1543432 f279 1"/>
              <a:gd name="f319" fmla="*/ 18272 f280 1"/>
              <a:gd name="f320" fmla="*/ 1552304 f279 1"/>
              <a:gd name="f321" fmla="*/ 1558818 f279 1"/>
              <a:gd name="f322" fmla="*/ 12660 f280 1"/>
              <a:gd name="f323" fmla="*/ 1590980 f279 1"/>
              <a:gd name="f324" fmla="*/ 11100 f280 1"/>
              <a:gd name="f325" fmla="*/ 1600774 f279 1"/>
              <a:gd name="f326" fmla="*/ 9226 f280 1"/>
              <a:gd name="f327" fmla="*/ 1610797 f279 1"/>
              <a:gd name="f328" fmla="*/ 5032 f280 1"/>
              <a:gd name="f329" fmla="*/ 1635769 f279 1"/>
              <a:gd name="f330" fmla="*/ 3301 f280 1"/>
              <a:gd name="f331" fmla="*/ 1662558 f279 1"/>
              <a:gd name="f332" fmla="*/ 2758 f280 1"/>
              <a:gd name="f333" fmla="*/ 1673969 f279 1"/>
              <a:gd name="f334" fmla="*/ 1864 f280 1"/>
              <a:gd name="f335" fmla="*/ 1686198 f279 1"/>
              <a:gd name="f336" fmla="*/ 19 f280 1"/>
              <a:gd name="f337" fmla="*/ 1724018 f279 1"/>
              <a:gd name="f338" fmla="*/ 1725064 f279 1"/>
              <a:gd name="f339" fmla="*/ 9321 f280 1"/>
              <a:gd name="f340" fmla="*/ 1847613 f279 1"/>
              <a:gd name="f341" fmla="*/ 61045 f280 1"/>
              <a:gd name="f342" fmla="*/ 2038706 f279 1"/>
              <a:gd name="f343" fmla="*/ 247853 f280 1"/>
              <a:gd name="f344" fmla="*/ 2291697 f279 1"/>
              <a:gd name="f345" fmla="*/ 270937 f280 1"/>
              <a:gd name="f346" fmla="*/ 2308434 f279 1"/>
              <a:gd name="f347" fmla="*/ 276454 f280 1"/>
              <a:gd name="f348" fmla="*/ 2312105 f279 1"/>
              <a:gd name="f349" fmla="*/ 280411 f280 1"/>
              <a:gd name="f350" fmla="*/ 2315214 f279 1"/>
              <a:gd name="f351" fmla="*/ 348428 f280 1"/>
              <a:gd name="f352" fmla="*/ 2364578 f279 1"/>
              <a:gd name="f353" fmla="*/ 367251 f280 1"/>
              <a:gd name="f354" fmla="*/ 2375685 f279 1"/>
              <a:gd name="f355" fmla="*/ 369753 f280 1"/>
              <a:gd name="f356" fmla="*/ 533466 f280 1"/>
              <a:gd name="f357" fmla="*/ 2449451 f279 1"/>
              <a:gd name="f358" fmla="*/ 880552 f280 1"/>
              <a:gd name="f359" fmla="*/ 2499243 f279 1"/>
              <a:gd name="f360" fmla="*/ 1408587 f280 1"/>
              <a:gd name="f361" fmla="*/ 1895531 f279 1"/>
              <a:gd name="f362" fmla="*/ 826004 f280 1"/>
              <a:gd name="f363" fmla="*/ 727540 f280 1"/>
              <a:gd name="f364" fmla="*/ 1881704 f279 1"/>
              <a:gd name="f365" fmla="*/ 724135 f280 1"/>
              <a:gd name="f366" fmla="*/ 1880649 f279 1"/>
              <a:gd name="f367" fmla="*/ 665039 f280 1"/>
              <a:gd name="f368" fmla="*/ 1846129 f279 1"/>
              <a:gd name="f369" fmla="*/ 647728 f280 1"/>
              <a:gd name="f370" fmla="*/ 1827044 f279 1"/>
              <a:gd name="f371" fmla="*/ 631045 f280 1"/>
              <a:gd name="f372" fmla="*/ 1802005 f279 1"/>
              <a:gd name="f373" fmla="*/ 629152 f280 1"/>
              <a:gd name="f374" fmla="*/ 1797536 f279 1"/>
              <a:gd name="f375" fmla="*/ 616055 f280 1"/>
              <a:gd name="f376" fmla="*/ 1724417 f279 1"/>
              <a:gd name="f377" fmla="*/ 628686 f280 1"/>
              <a:gd name="f378" fmla="*/ 1652658 f279 1"/>
              <a:gd name="f379" fmla="*/ 665467 f280 1"/>
              <a:gd name="f380" fmla="*/ 1602961 f279 1"/>
              <a:gd name="f381" fmla="*/ 669063 f280 1"/>
              <a:gd name="f382" fmla="*/ 1599519 f279 1"/>
              <a:gd name="f383" fmla="*/ 724458 f280 1"/>
              <a:gd name="f384" fmla="*/ 1568138 f279 1"/>
              <a:gd name="f385" fmla="*/ 724886 f280 1"/>
              <a:gd name="f386" fmla="*/ 1568024 f279 1"/>
              <a:gd name="f387" fmla="*/ 1171007 f280 1"/>
              <a:gd name="f388" fmla="*/ 1552894 f279 1"/>
              <a:gd name="f389" fmla="*/ 1323335 f280 1"/>
              <a:gd name="f390" fmla="*/ 950790 f279 1"/>
              <a:gd name="f391" fmla="*/ 1170979 f280 1"/>
              <a:gd name="f392" fmla="*/ 726028 f280 1"/>
              <a:gd name="f393" fmla="*/ 935736 f279 1"/>
              <a:gd name="f394" fmla="*/ 666694 f280 1"/>
              <a:gd name="f395" fmla="*/ 900275 f279 1"/>
              <a:gd name="f396" fmla="*/ 629076 f280 1"/>
              <a:gd name="f397" fmla="*/ 848610 f279 1"/>
              <a:gd name="f398" fmla="*/ 626708 f280 1"/>
              <a:gd name="f399" fmla="*/ 843579 f279 1"/>
              <a:gd name="f400" fmla="*/ 615950 f280 1"/>
              <a:gd name="f401" fmla="*/ 775938 f279 1"/>
              <a:gd name="f402" fmla="*/ 629143 f280 1"/>
              <a:gd name="f403" fmla="*/ 701726 f279 1"/>
              <a:gd name="f404" fmla="*/ f281 1 f2"/>
              <a:gd name="f405" fmla="*/ f284 1 1408586"/>
              <a:gd name="f406" fmla="*/ f285 1 2499242"/>
              <a:gd name="f407" fmla="*/ f286 1 1408586"/>
              <a:gd name="f408" fmla="*/ f287 1 2499242"/>
              <a:gd name="f409" fmla="*/ f288 1 1408586"/>
              <a:gd name="f410" fmla="*/ f289 1 2499242"/>
              <a:gd name="f411" fmla="*/ f290 1 1408586"/>
              <a:gd name="f412" fmla="*/ f291 1 2499242"/>
              <a:gd name="f413" fmla="*/ f292 1 1408586"/>
              <a:gd name="f414" fmla="*/ f293 1 2499242"/>
              <a:gd name="f415" fmla="*/ f294 1 1408586"/>
              <a:gd name="f416" fmla="*/ f295 1 2499242"/>
              <a:gd name="f417" fmla="*/ f296 1 1408586"/>
              <a:gd name="f418" fmla="*/ f297 1 1408586"/>
              <a:gd name="f419" fmla="*/ f298 1 2499242"/>
              <a:gd name="f420" fmla="*/ f299 1 1408586"/>
              <a:gd name="f421" fmla="*/ f300 1 2499242"/>
              <a:gd name="f422" fmla="*/ f301 1 1408586"/>
              <a:gd name="f423" fmla="*/ f302 1 2499242"/>
              <a:gd name="f424" fmla="*/ f303 1 1408586"/>
              <a:gd name="f425" fmla="*/ f304 1 2499242"/>
              <a:gd name="f426" fmla="*/ f305 1 1408586"/>
              <a:gd name="f427" fmla="*/ f306 1 2499242"/>
              <a:gd name="f428" fmla="*/ f307 1 1408586"/>
              <a:gd name="f429" fmla="*/ f308 1 2499242"/>
              <a:gd name="f430" fmla="*/ f309 1 1408586"/>
              <a:gd name="f431" fmla="*/ f310 1 2499242"/>
              <a:gd name="f432" fmla="*/ f311 1 1408586"/>
              <a:gd name="f433" fmla="*/ f312 1 2499242"/>
              <a:gd name="f434" fmla="*/ f313 1 1408586"/>
              <a:gd name="f435" fmla="*/ f314 1 2499242"/>
              <a:gd name="f436" fmla="*/ f315 1 1408586"/>
              <a:gd name="f437" fmla="*/ f316 1 2499242"/>
              <a:gd name="f438" fmla="*/ f317 1 1408586"/>
              <a:gd name="f439" fmla="*/ f318 1 2499242"/>
              <a:gd name="f440" fmla="*/ f319 1 1408586"/>
              <a:gd name="f441" fmla="*/ f320 1 2499242"/>
              <a:gd name="f442" fmla="*/ f321 1 2499242"/>
              <a:gd name="f443" fmla="*/ f322 1 1408586"/>
              <a:gd name="f444" fmla="*/ f323 1 2499242"/>
              <a:gd name="f445" fmla="*/ f324 1 1408586"/>
              <a:gd name="f446" fmla="*/ f325 1 2499242"/>
              <a:gd name="f447" fmla="*/ f326 1 1408586"/>
              <a:gd name="f448" fmla="*/ f327 1 2499242"/>
              <a:gd name="f449" fmla="*/ f328 1 1408586"/>
              <a:gd name="f450" fmla="*/ f329 1 2499242"/>
              <a:gd name="f451" fmla="*/ f330 1 1408586"/>
              <a:gd name="f452" fmla="*/ f331 1 2499242"/>
              <a:gd name="f453" fmla="*/ f332 1 1408586"/>
              <a:gd name="f454" fmla="*/ f333 1 2499242"/>
              <a:gd name="f455" fmla="*/ f334 1 1408586"/>
              <a:gd name="f456" fmla="*/ f335 1 2499242"/>
              <a:gd name="f457" fmla="*/ f336 1 1408586"/>
              <a:gd name="f458" fmla="*/ f337 1 2499242"/>
              <a:gd name="f459" fmla="*/ f338 1 2499242"/>
              <a:gd name="f460" fmla="*/ f339 1 1408586"/>
              <a:gd name="f461" fmla="*/ f340 1 2499242"/>
              <a:gd name="f462" fmla="*/ f341 1 1408586"/>
              <a:gd name="f463" fmla="*/ f342 1 2499242"/>
              <a:gd name="f464" fmla="*/ f343 1 1408586"/>
              <a:gd name="f465" fmla="*/ f344 1 2499242"/>
              <a:gd name="f466" fmla="*/ f345 1 1408586"/>
              <a:gd name="f467" fmla="*/ f346 1 2499242"/>
              <a:gd name="f468" fmla="*/ f347 1 1408586"/>
              <a:gd name="f469" fmla="*/ f348 1 2499242"/>
              <a:gd name="f470" fmla="*/ f349 1 1408586"/>
              <a:gd name="f471" fmla="*/ f350 1 2499242"/>
              <a:gd name="f472" fmla="*/ f351 1 1408586"/>
              <a:gd name="f473" fmla="*/ f352 1 2499242"/>
              <a:gd name="f474" fmla="*/ f353 1 1408586"/>
              <a:gd name="f475" fmla="*/ f354 1 2499242"/>
              <a:gd name="f476" fmla="*/ f355 1 1408586"/>
              <a:gd name="f477" fmla="*/ f356 1 1408586"/>
              <a:gd name="f478" fmla="*/ f357 1 2499242"/>
              <a:gd name="f479" fmla="*/ f358 1 1408586"/>
              <a:gd name="f480" fmla="*/ f359 1 2499242"/>
              <a:gd name="f481" fmla="*/ f360 1 1408586"/>
              <a:gd name="f482" fmla="*/ f361 1 2499242"/>
              <a:gd name="f483" fmla="*/ f362 1 1408586"/>
              <a:gd name="f484" fmla="*/ f363 1 1408586"/>
              <a:gd name="f485" fmla="*/ f364 1 2499242"/>
              <a:gd name="f486" fmla="*/ f365 1 1408586"/>
              <a:gd name="f487" fmla="*/ f366 1 2499242"/>
              <a:gd name="f488" fmla="*/ f367 1 1408586"/>
              <a:gd name="f489" fmla="*/ f368 1 2499242"/>
              <a:gd name="f490" fmla="*/ f369 1 1408586"/>
              <a:gd name="f491" fmla="*/ f370 1 2499242"/>
              <a:gd name="f492" fmla="*/ f371 1 1408586"/>
              <a:gd name="f493" fmla="*/ f372 1 2499242"/>
              <a:gd name="f494" fmla="*/ f373 1 1408586"/>
              <a:gd name="f495" fmla="*/ f374 1 2499242"/>
              <a:gd name="f496" fmla="*/ f375 1 1408586"/>
              <a:gd name="f497" fmla="*/ f376 1 2499242"/>
              <a:gd name="f498" fmla="*/ f377 1 1408586"/>
              <a:gd name="f499" fmla="*/ f378 1 2499242"/>
              <a:gd name="f500" fmla="*/ f379 1 1408586"/>
              <a:gd name="f501" fmla="*/ f380 1 2499242"/>
              <a:gd name="f502" fmla="*/ f381 1 1408586"/>
              <a:gd name="f503" fmla="*/ f382 1 2499242"/>
              <a:gd name="f504" fmla="*/ f383 1 1408586"/>
              <a:gd name="f505" fmla="*/ f384 1 2499242"/>
              <a:gd name="f506" fmla="*/ f385 1 1408586"/>
              <a:gd name="f507" fmla="*/ f386 1 2499242"/>
              <a:gd name="f508" fmla="*/ f387 1 1408586"/>
              <a:gd name="f509" fmla="*/ f388 1 2499242"/>
              <a:gd name="f510" fmla="*/ f389 1 1408586"/>
              <a:gd name="f511" fmla="*/ f390 1 2499242"/>
              <a:gd name="f512" fmla="*/ f391 1 1408586"/>
              <a:gd name="f513" fmla="*/ f392 1 1408586"/>
              <a:gd name="f514" fmla="*/ f393 1 2499242"/>
              <a:gd name="f515" fmla="*/ f394 1 1408586"/>
              <a:gd name="f516" fmla="*/ f395 1 2499242"/>
              <a:gd name="f517" fmla="*/ f396 1 1408586"/>
              <a:gd name="f518" fmla="*/ f397 1 2499242"/>
              <a:gd name="f519" fmla="*/ f398 1 1408586"/>
              <a:gd name="f520" fmla="*/ f399 1 2499242"/>
              <a:gd name="f521" fmla="*/ f400 1 1408586"/>
              <a:gd name="f522" fmla="*/ f401 1 2499242"/>
              <a:gd name="f523" fmla="*/ f402 1 1408586"/>
              <a:gd name="f524" fmla="*/ f403 1 2499242"/>
              <a:gd name="f525" fmla="*/ f5 1 f282"/>
              <a:gd name="f526" fmla="*/ f6 1 f282"/>
              <a:gd name="f527" fmla="*/ f5 1 f283"/>
              <a:gd name="f528" fmla="*/ f7 1 f283"/>
              <a:gd name="f529" fmla="+- f404 0 f1"/>
              <a:gd name="f530" fmla="*/ f405 1 f282"/>
              <a:gd name="f531" fmla="*/ f406 1 f283"/>
              <a:gd name="f532" fmla="*/ f407 1 f282"/>
              <a:gd name="f533" fmla="*/ f408 1 f283"/>
              <a:gd name="f534" fmla="*/ f409 1 f282"/>
              <a:gd name="f535" fmla="*/ f410 1 f283"/>
              <a:gd name="f536" fmla="*/ f411 1 f282"/>
              <a:gd name="f537" fmla="*/ f412 1 f283"/>
              <a:gd name="f538" fmla="*/ f413 1 f282"/>
              <a:gd name="f539" fmla="*/ f414 1 f283"/>
              <a:gd name="f540" fmla="*/ f415 1 f282"/>
              <a:gd name="f541" fmla="*/ f416 1 f283"/>
              <a:gd name="f542" fmla="*/ f417 1 f282"/>
              <a:gd name="f543" fmla="*/ f418 1 f282"/>
              <a:gd name="f544" fmla="*/ f419 1 f283"/>
              <a:gd name="f545" fmla="*/ f420 1 f282"/>
              <a:gd name="f546" fmla="*/ f421 1 f283"/>
              <a:gd name="f547" fmla="*/ f422 1 f282"/>
              <a:gd name="f548" fmla="*/ f423 1 f283"/>
              <a:gd name="f549" fmla="*/ f424 1 f282"/>
              <a:gd name="f550" fmla="*/ f425 1 f283"/>
              <a:gd name="f551" fmla="*/ f426 1 f282"/>
              <a:gd name="f552" fmla="*/ f427 1 f283"/>
              <a:gd name="f553" fmla="*/ f428 1 f282"/>
              <a:gd name="f554" fmla="*/ f429 1 f283"/>
              <a:gd name="f555" fmla="*/ f430 1 f282"/>
              <a:gd name="f556" fmla="*/ f431 1 f283"/>
              <a:gd name="f557" fmla="*/ f432 1 f282"/>
              <a:gd name="f558" fmla="*/ f433 1 f283"/>
              <a:gd name="f559" fmla="*/ f434 1 f282"/>
              <a:gd name="f560" fmla="*/ f435 1 f283"/>
              <a:gd name="f561" fmla="*/ f436 1 f282"/>
              <a:gd name="f562" fmla="*/ f437 1 f283"/>
              <a:gd name="f563" fmla="*/ f438 1 f282"/>
              <a:gd name="f564" fmla="*/ f439 1 f283"/>
              <a:gd name="f565" fmla="*/ f440 1 f282"/>
              <a:gd name="f566" fmla="*/ f441 1 f283"/>
              <a:gd name="f567" fmla="*/ f442 1 f283"/>
              <a:gd name="f568" fmla="*/ f443 1 f282"/>
              <a:gd name="f569" fmla="*/ f444 1 f283"/>
              <a:gd name="f570" fmla="*/ f445 1 f282"/>
              <a:gd name="f571" fmla="*/ f446 1 f283"/>
              <a:gd name="f572" fmla="*/ f447 1 f282"/>
              <a:gd name="f573" fmla="*/ f448 1 f283"/>
              <a:gd name="f574" fmla="*/ f449 1 f282"/>
              <a:gd name="f575" fmla="*/ f450 1 f283"/>
              <a:gd name="f576" fmla="*/ f451 1 f282"/>
              <a:gd name="f577" fmla="*/ f452 1 f283"/>
              <a:gd name="f578" fmla="*/ f453 1 f282"/>
              <a:gd name="f579" fmla="*/ f454 1 f283"/>
              <a:gd name="f580" fmla="*/ f455 1 f282"/>
              <a:gd name="f581" fmla="*/ f456 1 f283"/>
              <a:gd name="f582" fmla="*/ f457 1 f282"/>
              <a:gd name="f583" fmla="*/ f458 1 f283"/>
              <a:gd name="f584" fmla="*/ f459 1 f283"/>
              <a:gd name="f585" fmla="*/ f460 1 f282"/>
              <a:gd name="f586" fmla="*/ f461 1 f283"/>
              <a:gd name="f587" fmla="*/ f462 1 f282"/>
              <a:gd name="f588" fmla="*/ f463 1 f283"/>
              <a:gd name="f589" fmla="*/ f464 1 f282"/>
              <a:gd name="f590" fmla="*/ f465 1 f283"/>
              <a:gd name="f591" fmla="*/ f466 1 f282"/>
              <a:gd name="f592" fmla="*/ f467 1 f283"/>
              <a:gd name="f593" fmla="*/ f468 1 f282"/>
              <a:gd name="f594" fmla="*/ f469 1 f283"/>
              <a:gd name="f595" fmla="*/ f470 1 f282"/>
              <a:gd name="f596" fmla="*/ f471 1 f283"/>
              <a:gd name="f597" fmla="*/ f472 1 f282"/>
              <a:gd name="f598" fmla="*/ f473 1 f283"/>
              <a:gd name="f599" fmla="*/ f474 1 f282"/>
              <a:gd name="f600" fmla="*/ f475 1 f283"/>
              <a:gd name="f601" fmla="*/ f476 1 f282"/>
              <a:gd name="f602" fmla="*/ f477 1 f282"/>
              <a:gd name="f603" fmla="*/ f478 1 f283"/>
              <a:gd name="f604" fmla="*/ f479 1 f282"/>
              <a:gd name="f605" fmla="*/ f480 1 f283"/>
              <a:gd name="f606" fmla="*/ f481 1 f282"/>
              <a:gd name="f607" fmla="*/ f482 1 f283"/>
              <a:gd name="f608" fmla="*/ f483 1 f282"/>
              <a:gd name="f609" fmla="*/ f484 1 f282"/>
              <a:gd name="f610" fmla="*/ f485 1 f283"/>
              <a:gd name="f611" fmla="*/ f486 1 f282"/>
              <a:gd name="f612" fmla="*/ f487 1 f283"/>
              <a:gd name="f613" fmla="*/ f488 1 f282"/>
              <a:gd name="f614" fmla="*/ f489 1 f283"/>
              <a:gd name="f615" fmla="*/ f490 1 f282"/>
              <a:gd name="f616" fmla="*/ f491 1 f283"/>
              <a:gd name="f617" fmla="*/ f492 1 f282"/>
              <a:gd name="f618" fmla="*/ f493 1 f283"/>
              <a:gd name="f619" fmla="*/ f494 1 f282"/>
              <a:gd name="f620" fmla="*/ f495 1 f283"/>
              <a:gd name="f621" fmla="*/ f496 1 f282"/>
              <a:gd name="f622" fmla="*/ f497 1 f283"/>
              <a:gd name="f623" fmla="*/ f498 1 f282"/>
              <a:gd name="f624" fmla="*/ f499 1 f283"/>
              <a:gd name="f625" fmla="*/ f500 1 f282"/>
              <a:gd name="f626" fmla="*/ f501 1 f283"/>
              <a:gd name="f627" fmla="*/ f502 1 f282"/>
              <a:gd name="f628" fmla="*/ f503 1 f283"/>
              <a:gd name="f629" fmla="*/ f504 1 f282"/>
              <a:gd name="f630" fmla="*/ f505 1 f283"/>
              <a:gd name="f631" fmla="*/ f506 1 f282"/>
              <a:gd name="f632" fmla="*/ f507 1 f283"/>
              <a:gd name="f633" fmla="*/ f508 1 f282"/>
              <a:gd name="f634" fmla="*/ f509 1 f283"/>
              <a:gd name="f635" fmla="*/ f510 1 f282"/>
              <a:gd name="f636" fmla="*/ f511 1 f283"/>
              <a:gd name="f637" fmla="*/ f512 1 f282"/>
              <a:gd name="f638" fmla="*/ f513 1 f282"/>
              <a:gd name="f639" fmla="*/ f514 1 f283"/>
              <a:gd name="f640" fmla="*/ f515 1 f282"/>
              <a:gd name="f641" fmla="*/ f516 1 f283"/>
              <a:gd name="f642" fmla="*/ f517 1 f282"/>
              <a:gd name="f643" fmla="*/ f518 1 f283"/>
              <a:gd name="f644" fmla="*/ f519 1 f282"/>
              <a:gd name="f645" fmla="*/ f520 1 f283"/>
              <a:gd name="f646" fmla="*/ f521 1 f282"/>
              <a:gd name="f647" fmla="*/ f522 1 f283"/>
              <a:gd name="f648" fmla="*/ f523 1 f282"/>
              <a:gd name="f649" fmla="*/ f524 1 f283"/>
              <a:gd name="f650" fmla="*/ f525 f277 1"/>
              <a:gd name="f651" fmla="*/ f526 f277 1"/>
              <a:gd name="f652" fmla="*/ f528 f278 1"/>
              <a:gd name="f653" fmla="*/ f527 f278 1"/>
              <a:gd name="f654" fmla="*/ f530 f277 1"/>
              <a:gd name="f655" fmla="*/ f531 f278 1"/>
              <a:gd name="f656" fmla="*/ f532 f277 1"/>
              <a:gd name="f657" fmla="*/ f533 f278 1"/>
              <a:gd name="f658" fmla="*/ f534 f277 1"/>
              <a:gd name="f659" fmla="*/ f535 f278 1"/>
              <a:gd name="f660" fmla="*/ f536 f277 1"/>
              <a:gd name="f661" fmla="*/ f537 f278 1"/>
              <a:gd name="f662" fmla="*/ f538 f277 1"/>
              <a:gd name="f663" fmla="*/ f539 f278 1"/>
              <a:gd name="f664" fmla="*/ f540 f277 1"/>
              <a:gd name="f665" fmla="*/ f541 f278 1"/>
              <a:gd name="f666" fmla="*/ f542 f277 1"/>
              <a:gd name="f667" fmla="*/ f543 f277 1"/>
              <a:gd name="f668" fmla="*/ f544 f278 1"/>
              <a:gd name="f669" fmla="*/ f545 f277 1"/>
              <a:gd name="f670" fmla="*/ f546 f278 1"/>
              <a:gd name="f671" fmla="*/ f547 f277 1"/>
              <a:gd name="f672" fmla="*/ f548 f278 1"/>
              <a:gd name="f673" fmla="*/ f549 f277 1"/>
              <a:gd name="f674" fmla="*/ f550 f278 1"/>
              <a:gd name="f675" fmla="*/ f551 f277 1"/>
              <a:gd name="f676" fmla="*/ f552 f278 1"/>
              <a:gd name="f677" fmla="*/ f553 f277 1"/>
              <a:gd name="f678" fmla="*/ f554 f278 1"/>
              <a:gd name="f679" fmla="*/ f555 f277 1"/>
              <a:gd name="f680" fmla="*/ f556 f278 1"/>
              <a:gd name="f681" fmla="*/ f557 f277 1"/>
              <a:gd name="f682" fmla="*/ f558 f278 1"/>
              <a:gd name="f683" fmla="*/ f559 f277 1"/>
              <a:gd name="f684" fmla="*/ f560 f278 1"/>
              <a:gd name="f685" fmla="*/ f561 f277 1"/>
              <a:gd name="f686" fmla="*/ f562 f278 1"/>
              <a:gd name="f687" fmla="*/ f563 f277 1"/>
              <a:gd name="f688" fmla="*/ f564 f278 1"/>
              <a:gd name="f689" fmla="*/ f565 f277 1"/>
              <a:gd name="f690" fmla="*/ f566 f278 1"/>
              <a:gd name="f691" fmla="*/ f567 f278 1"/>
              <a:gd name="f692" fmla="*/ f568 f277 1"/>
              <a:gd name="f693" fmla="*/ f569 f278 1"/>
              <a:gd name="f694" fmla="*/ f570 f277 1"/>
              <a:gd name="f695" fmla="*/ f571 f278 1"/>
              <a:gd name="f696" fmla="*/ f572 f277 1"/>
              <a:gd name="f697" fmla="*/ f573 f278 1"/>
              <a:gd name="f698" fmla="*/ f574 f277 1"/>
              <a:gd name="f699" fmla="*/ f575 f278 1"/>
              <a:gd name="f700" fmla="*/ f576 f277 1"/>
              <a:gd name="f701" fmla="*/ f577 f278 1"/>
              <a:gd name="f702" fmla="*/ f578 f277 1"/>
              <a:gd name="f703" fmla="*/ f579 f278 1"/>
              <a:gd name="f704" fmla="*/ f580 f277 1"/>
              <a:gd name="f705" fmla="*/ f581 f278 1"/>
              <a:gd name="f706" fmla="*/ f582 f277 1"/>
              <a:gd name="f707" fmla="*/ f583 f278 1"/>
              <a:gd name="f708" fmla="*/ f584 f278 1"/>
              <a:gd name="f709" fmla="*/ f585 f277 1"/>
              <a:gd name="f710" fmla="*/ f586 f278 1"/>
              <a:gd name="f711" fmla="*/ f587 f277 1"/>
              <a:gd name="f712" fmla="*/ f588 f278 1"/>
              <a:gd name="f713" fmla="*/ f589 f277 1"/>
              <a:gd name="f714" fmla="*/ f590 f278 1"/>
              <a:gd name="f715" fmla="*/ f591 f277 1"/>
              <a:gd name="f716" fmla="*/ f592 f278 1"/>
              <a:gd name="f717" fmla="*/ f593 f277 1"/>
              <a:gd name="f718" fmla="*/ f594 f278 1"/>
              <a:gd name="f719" fmla="*/ f595 f277 1"/>
              <a:gd name="f720" fmla="*/ f596 f278 1"/>
              <a:gd name="f721" fmla="*/ f597 f277 1"/>
              <a:gd name="f722" fmla="*/ f598 f278 1"/>
              <a:gd name="f723" fmla="*/ f599 f277 1"/>
              <a:gd name="f724" fmla="*/ f600 f278 1"/>
              <a:gd name="f725" fmla="*/ f601 f277 1"/>
              <a:gd name="f726" fmla="*/ f602 f277 1"/>
              <a:gd name="f727" fmla="*/ f603 f278 1"/>
              <a:gd name="f728" fmla="*/ f604 f277 1"/>
              <a:gd name="f729" fmla="*/ f605 f278 1"/>
              <a:gd name="f730" fmla="*/ f606 f277 1"/>
              <a:gd name="f731" fmla="*/ f607 f278 1"/>
              <a:gd name="f732" fmla="*/ f608 f277 1"/>
              <a:gd name="f733" fmla="*/ f609 f277 1"/>
              <a:gd name="f734" fmla="*/ f610 f278 1"/>
              <a:gd name="f735" fmla="*/ f611 f277 1"/>
              <a:gd name="f736" fmla="*/ f612 f278 1"/>
              <a:gd name="f737" fmla="*/ f613 f277 1"/>
              <a:gd name="f738" fmla="*/ f614 f278 1"/>
              <a:gd name="f739" fmla="*/ f615 f277 1"/>
              <a:gd name="f740" fmla="*/ f616 f278 1"/>
              <a:gd name="f741" fmla="*/ f617 f277 1"/>
              <a:gd name="f742" fmla="*/ f618 f278 1"/>
              <a:gd name="f743" fmla="*/ f619 f277 1"/>
              <a:gd name="f744" fmla="*/ f620 f278 1"/>
              <a:gd name="f745" fmla="*/ f621 f277 1"/>
              <a:gd name="f746" fmla="*/ f622 f278 1"/>
              <a:gd name="f747" fmla="*/ f623 f277 1"/>
              <a:gd name="f748" fmla="*/ f624 f278 1"/>
              <a:gd name="f749" fmla="*/ f625 f277 1"/>
              <a:gd name="f750" fmla="*/ f626 f278 1"/>
              <a:gd name="f751" fmla="*/ f627 f277 1"/>
              <a:gd name="f752" fmla="*/ f628 f278 1"/>
              <a:gd name="f753" fmla="*/ f629 f277 1"/>
              <a:gd name="f754" fmla="*/ f630 f278 1"/>
              <a:gd name="f755" fmla="*/ f631 f277 1"/>
              <a:gd name="f756" fmla="*/ f632 f278 1"/>
              <a:gd name="f757" fmla="*/ f633 f277 1"/>
              <a:gd name="f758" fmla="*/ f634 f278 1"/>
              <a:gd name="f759" fmla="*/ f635 f277 1"/>
              <a:gd name="f760" fmla="*/ f636 f278 1"/>
              <a:gd name="f761" fmla="*/ f637 f277 1"/>
              <a:gd name="f762" fmla="*/ f638 f277 1"/>
              <a:gd name="f763" fmla="*/ f639 f278 1"/>
              <a:gd name="f764" fmla="*/ f640 f277 1"/>
              <a:gd name="f765" fmla="*/ f641 f278 1"/>
              <a:gd name="f766" fmla="*/ f642 f277 1"/>
              <a:gd name="f767" fmla="*/ f643 f278 1"/>
              <a:gd name="f768" fmla="*/ f644 f277 1"/>
              <a:gd name="f769" fmla="*/ f645 f278 1"/>
              <a:gd name="f770" fmla="*/ f646 f277 1"/>
              <a:gd name="f771" fmla="*/ f647 f278 1"/>
              <a:gd name="f772" fmla="*/ f648 f277 1"/>
              <a:gd name="f773" fmla="*/ f649 f278 1"/>
            </a:gdLst>
            <a:ahLst/>
            <a:cxnLst>
              <a:cxn ang="3cd4">
                <a:pos x="hc" y="t"/>
              </a:cxn>
              <a:cxn ang="0">
                <a:pos x="r" y="vc"/>
              </a:cxn>
              <a:cxn ang="cd4">
                <a:pos x="hc" y="b"/>
              </a:cxn>
              <a:cxn ang="cd2">
                <a:pos x="l" y="vc"/>
              </a:cxn>
              <a:cxn ang="f529">
                <a:pos x="f654" y="f655"/>
              </a:cxn>
              <a:cxn ang="f529">
                <a:pos x="f656" y="f657"/>
              </a:cxn>
              <a:cxn ang="f529">
                <a:pos x="f658" y="f659"/>
              </a:cxn>
              <a:cxn ang="f529">
                <a:pos x="f660" y="f661"/>
              </a:cxn>
              <a:cxn ang="f529">
                <a:pos x="f662" y="f663"/>
              </a:cxn>
              <a:cxn ang="f529">
                <a:pos x="f664" y="f663"/>
              </a:cxn>
              <a:cxn ang="f529">
                <a:pos x="f664" y="f665"/>
              </a:cxn>
              <a:cxn ang="f529">
                <a:pos x="f666" y="f665"/>
              </a:cxn>
              <a:cxn ang="f529">
                <a:pos x="f667" y="f668"/>
              </a:cxn>
              <a:cxn ang="f529">
                <a:pos x="f669" y="f670"/>
              </a:cxn>
              <a:cxn ang="f529">
                <a:pos x="f671" y="f672"/>
              </a:cxn>
              <a:cxn ang="f529">
                <a:pos x="f673" y="f674"/>
              </a:cxn>
              <a:cxn ang="f529">
                <a:pos x="f675" y="f676"/>
              </a:cxn>
              <a:cxn ang="f529">
                <a:pos x="f677" y="f678"/>
              </a:cxn>
              <a:cxn ang="f529">
                <a:pos x="f679" y="f680"/>
              </a:cxn>
              <a:cxn ang="f529">
                <a:pos x="f681" y="f682"/>
              </a:cxn>
              <a:cxn ang="f529">
                <a:pos x="f683" y="f684"/>
              </a:cxn>
              <a:cxn ang="f529">
                <a:pos x="f685" y="f686"/>
              </a:cxn>
              <a:cxn ang="f529">
                <a:pos x="f687" y="f688"/>
              </a:cxn>
              <a:cxn ang="f529">
                <a:pos x="f689" y="f690"/>
              </a:cxn>
              <a:cxn ang="f529">
                <a:pos x="f689" y="f691"/>
              </a:cxn>
              <a:cxn ang="f529">
                <a:pos x="f692" y="f693"/>
              </a:cxn>
              <a:cxn ang="f529">
                <a:pos x="f694" y="f695"/>
              </a:cxn>
              <a:cxn ang="f529">
                <a:pos x="f696" y="f697"/>
              </a:cxn>
              <a:cxn ang="f529">
                <a:pos x="f698" y="f699"/>
              </a:cxn>
              <a:cxn ang="f529">
                <a:pos x="f700" y="f701"/>
              </a:cxn>
              <a:cxn ang="f529">
                <a:pos x="f702" y="f703"/>
              </a:cxn>
              <a:cxn ang="f529">
                <a:pos x="f704" y="f705"/>
              </a:cxn>
              <a:cxn ang="f529">
                <a:pos x="f706" y="f707"/>
              </a:cxn>
              <a:cxn ang="f529">
                <a:pos x="f706" y="f708"/>
              </a:cxn>
              <a:cxn ang="f529">
                <a:pos x="f709" y="f710"/>
              </a:cxn>
              <a:cxn ang="f529">
                <a:pos x="f711" y="f712"/>
              </a:cxn>
              <a:cxn ang="f529">
                <a:pos x="f713" y="f714"/>
              </a:cxn>
              <a:cxn ang="f529">
                <a:pos x="f715" y="f716"/>
              </a:cxn>
              <a:cxn ang="f529">
                <a:pos x="f717" y="f718"/>
              </a:cxn>
              <a:cxn ang="f529">
                <a:pos x="f719" y="f720"/>
              </a:cxn>
              <a:cxn ang="f529">
                <a:pos x="f721" y="f722"/>
              </a:cxn>
              <a:cxn ang="f529">
                <a:pos x="f723" y="f724"/>
              </a:cxn>
              <a:cxn ang="f529">
                <a:pos x="f725" y="f724"/>
              </a:cxn>
              <a:cxn ang="f529">
                <a:pos x="f726" y="f727"/>
              </a:cxn>
              <a:cxn ang="f529">
                <a:pos x="f728" y="f729"/>
              </a:cxn>
              <a:cxn ang="f529">
                <a:pos x="f730" y="f729"/>
              </a:cxn>
              <a:cxn ang="f529">
                <a:pos x="f730" y="f731"/>
              </a:cxn>
              <a:cxn ang="f529">
                <a:pos x="f732" y="f731"/>
              </a:cxn>
              <a:cxn ang="f529">
                <a:pos x="f733" y="f734"/>
              </a:cxn>
              <a:cxn ang="f529">
                <a:pos x="f735" y="f736"/>
              </a:cxn>
              <a:cxn ang="f529">
                <a:pos x="f737" y="f738"/>
              </a:cxn>
              <a:cxn ang="f529">
                <a:pos x="f739" y="f740"/>
              </a:cxn>
              <a:cxn ang="f529">
                <a:pos x="f741" y="f742"/>
              </a:cxn>
              <a:cxn ang="f529">
                <a:pos x="f743" y="f744"/>
              </a:cxn>
              <a:cxn ang="f529">
                <a:pos x="f745" y="f746"/>
              </a:cxn>
              <a:cxn ang="f529">
                <a:pos x="f747" y="f748"/>
              </a:cxn>
              <a:cxn ang="f529">
                <a:pos x="f749" y="f750"/>
              </a:cxn>
              <a:cxn ang="f529">
                <a:pos x="f751" y="f752"/>
              </a:cxn>
              <a:cxn ang="f529">
                <a:pos x="f753" y="f754"/>
              </a:cxn>
              <a:cxn ang="f529">
                <a:pos x="f755" y="f756"/>
              </a:cxn>
              <a:cxn ang="f529">
                <a:pos x="f757" y="f758"/>
              </a:cxn>
              <a:cxn ang="f529">
                <a:pos x="f759" y="f758"/>
              </a:cxn>
              <a:cxn ang="f529">
                <a:pos x="f759" y="f760"/>
              </a:cxn>
              <a:cxn ang="f529">
                <a:pos x="f761" y="f760"/>
              </a:cxn>
              <a:cxn ang="f529">
                <a:pos x="f762" y="f763"/>
              </a:cxn>
              <a:cxn ang="f529">
                <a:pos x="f764" y="f765"/>
              </a:cxn>
              <a:cxn ang="f529">
                <a:pos x="f766" y="f767"/>
              </a:cxn>
              <a:cxn ang="f529">
                <a:pos x="f768" y="f769"/>
              </a:cxn>
              <a:cxn ang="f529">
                <a:pos x="f770" y="f771"/>
              </a:cxn>
              <a:cxn ang="f529">
                <a:pos x="f772" y="f773"/>
              </a:cxn>
              <a:cxn ang="f529">
                <a:pos x="f654" y="f655"/>
              </a:cxn>
            </a:cxnLst>
            <a:rect l="f650" t="f653" r="f651" b="f652"/>
            <a:pathLst>
              <a:path w="1408586" h="2499242">
                <a:moveTo>
                  <a:pt x="f8" y="f9"/>
                </a:moveTo>
                <a:cubicBezTo>
                  <a:pt x="f10" y="f11"/>
                  <a:pt x="f12" y="f13"/>
                  <a:pt x="f14" y="f15"/>
                </a:cubicBezTo>
                <a:cubicBezTo>
                  <a:pt x="f16" y="f17"/>
                  <a:pt x="f18" y="f19"/>
                  <a:pt x="f20" y="f21"/>
                </a:cubicBezTo>
                <a:lnTo>
                  <a:pt x="f22" y="f23"/>
                </a:lnTo>
                <a:cubicBezTo>
                  <a:pt x="f24" y="f25"/>
                  <a:pt x="f26" y="f27"/>
                  <a:pt x="f28" y="f27"/>
                </a:cubicBezTo>
                <a:lnTo>
                  <a:pt x="f29" y="f27"/>
                </a:lnTo>
                <a:lnTo>
                  <a:pt x="f29" y="f5"/>
                </a:lnTo>
                <a:lnTo>
                  <a:pt x="f30" y="f5"/>
                </a:lnTo>
                <a:cubicBezTo>
                  <a:pt x="f31" y="f5"/>
                  <a:pt x="f32" y="f33"/>
                  <a:pt x="f34" y="f35"/>
                </a:cubicBezTo>
                <a:cubicBezTo>
                  <a:pt x="f36" y="f37"/>
                  <a:pt x="f38" y="f39"/>
                  <a:pt x="f40" y="f41"/>
                </a:cubicBezTo>
                <a:cubicBezTo>
                  <a:pt x="f42" y="f43"/>
                  <a:pt x="f44" y="f45"/>
                  <a:pt x="f46" y="f47"/>
                </a:cubicBezTo>
                <a:cubicBezTo>
                  <a:pt x="f48" y="f49"/>
                  <a:pt x="f5" y="f50"/>
                  <a:pt x="f5" y="f51"/>
                </a:cubicBezTo>
                <a:cubicBezTo>
                  <a:pt x="f5" y="f52"/>
                  <a:pt x="f53" y="f54"/>
                  <a:pt x="f55" y="f56"/>
                </a:cubicBezTo>
                <a:cubicBezTo>
                  <a:pt x="f57" y="f58"/>
                  <a:pt x="f59" y="f60"/>
                  <a:pt x="f61" y="f62"/>
                </a:cubicBezTo>
                <a:lnTo>
                  <a:pt x="f63" y="f64"/>
                </a:lnTo>
                <a:cubicBezTo>
                  <a:pt x="f65" y="f66"/>
                  <a:pt x="f67" y="f68"/>
                  <a:pt x="f69" y="f70"/>
                </a:cubicBezTo>
                <a:cubicBezTo>
                  <a:pt x="f71" y="f72"/>
                  <a:pt x="f73" y="f74"/>
                  <a:pt x="f75" y="f76"/>
                </a:cubicBezTo>
                <a:lnTo>
                  <a:pt x="f77" y="f78"/>
                </a:lnTo>
                <a:cubicBezTo>
                  <a:pt x="f79" y="f80"/>
                  <a:pt x="f81" y="f82"/>
                  <a:pt x="f83" y="f84"/>
                </a:cubicBezTo>
                <a:lnTo>
                  <a:pt x="f85" y="f86"/>
                </a:lnTo>
                <a:lnTo>
                  <a:pt x="f85" y="f87"/>
                </a:lnTo>
                <a:cubicBezTo>
                  <a:pt x="f88" y="f89"/>
                  <a:pt x="f90" y="f91"/>
                  <a:pt x="f92" y="f93"/>
                </a:cubicBezTo>
                <a:lnTo>
                  <a:pt x="f94" y="f95"/>
                </a:ln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cubicBezTo>
                  <a:pt x="f126" y="f127"/>
                  <a:pt x="f128" y="f129"/>
                  <a:pt x="f128" y="f130"/>
                </a:cubicBezTo>
                <a:lnTo>
                  <a:pt x="f128" y="f131"/>
                </a:lnTo>
                <a:cubicBezTo>
                  <a:pt x="f128"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lnTo>
                  <a:pt x="f161" y="f162"/>
                </a:lnTo>
                <a:cubicBezTo>
                  <a:pt x="f163" y="f164"/>
                  <a:pt x="f165" y="f166"/>
                  <a:pt x="f167" y="f168"/>
                </a:cubicBezTo>
                <a:lnTo>
                  <a:pt x="f169" y="f170"/>
                </a:lnTo>
                <a:lnTo>
                  <a:pt x="f171" y="f170"/>
                </a:lnTo>
                <a:cubicBezTo>
                  <a:pt x="f172" y="f173"/>
                  <a:pt x="f174" y="f175"/>
                  <a:pt x="f176" y="f177"/>
                </a:cubicBezTo>
                <a:cubicBezTo>
                  <a:pt x="f178" y="f179"/>
                  <a:pt x="f180" y="f181"/>
                  <a:pt x="f182" y="f181"/>
                </a:cubicBezTo>
                <a:lnTo>
                  <a:pt x="f183" y="f181"/>
                </a:lnTo>
                <a:lnTo>
                  <a:pt x="f183" y="f184"/>
                </a:lnTo>
                <a:lnTo>
                  <a:pt x="f185" y="f184"/>
                </a:lnTo>
                <a:cubicBezTo>
                  <a:pt x="f186" y="f184"/>
                  <a:pt x="f187" y="f188"/>
                  <a:pt x="f189" y="f190"/>
                </a:cubicBezTo>
                <a:lnTo>
                  <a:pt x="f191" y="f192"/>
                </a:lnTo>
                <a:cubicBezTo>
                  <a:pt x="f193" y="f194"/>
                  <a:pt x="f195" y="f196"/>
                  <a:pt x="f197" y="f198"/>
                </a:cubicBezTo>
                <a:cubicBezTo>
                  <a:pt x="f199" y="f200"/>
                  <a:pt x="f201" y="f202"/>
                  <a:pt x="f203" y="f204"/>
                </a:cubicBezTo>
                <a:cubicBezTo>
                  <a:pt x="f205" y="f206"/>
                  <a:pt x="f207" y="f208"/>
                  <a:pt x="f209" y="f210"/>
                </a:cubicBezTo>
                <a:lnTo>
                  <a:pt x="f211" y="f212"/>
                </a:lnTo>
                <a:cubicBezTo>
                  <a:pt x="f213" y="f214"/>
                  <a:pt x="f215" y="f216"/>
                  <a:pt x="f217" y="f218"/>
                </a:cubicBezTo>
                <a:cubicBezTo>
                  <a:pt x="f215" y="f219"/>
                  <a:pt x="f220" y="f221"/>
                  <a:pt x="f222" y="f223"/>
                </a:cubicBezTo>
                <a:cubicBezTo>
                  <a:pt x="f224" y="f225"/>
                  <a:pt x="f226" y="f227"/>
                  <a:pt x="f228" y="f229"/>
                </a:cubicBezTo>
                <a:lnTo>
                  <a:pt x="f230" y="f231"/>
                </a:lnTo>
                <a:cubicBezTo>
                  <a:pt x="f232" y="f233"/>
                  <a:pt x="f234" y="f235"/>
                  <a:pt x="f236" y="f237"/>
                </a:cubicBezTo>
                <a:lnTo>
                  <a:pt x="f238" y="f239"/>
                </a:lnTo>
                <a:cubicBezTo>
                  <a:pt x="f240" y="f241"/>
                  <a:pt x="f242" y="f243"/>
                  <a:pt x="f244" y="f243"/>
                </a:cubicBezTo>
                <a:lnTo>
                  <a:pt x="f245" y="f243"/>
                </a:lnTo>
                <a:lnTo>
                  <a:pt x="f245" y="f246"/>
                </a:lnTo>
                <a:lnTo>
                  <a:pt x="f247" y="f246"/>
                </a:lnTo>
                <a:cubicBezTo>
                  <a:pt x="f248" y="f246"/>
                  <a:pt x="f249" y="f250"/>
                  <a:pt x="f251" y="f252"/>
                </a:cubicBezTo>
                <a:cubicBezTo>
                  <a:pt x="f253" y="f254"/>
                  <a:pt x="f255" y="f256"/>
                  <a:pt x="f257" y="f258"/>
                </a:cubicBezTo>
                <a:cubicBezTo>
                  <a:pt x="f259" y="f260"/>
                  <a:pt x="f261" y="f262"/>
                  <a:pt x="f263" y="f264"/>
                </a:cubicBezTo>
                <a:lnTo>
                  <a:pt x="f265" y="f266"/>
                </a:lnTo>
                <a:cubicBezTo>
                  <a:pt x="f267" y="f268"/>
                  <a:pt x="f269" y="f270"/>
                  <a:pt x="f269" y="f271"/>
                </a:cubicBezTo>
                <a:cubicBezTo>
                  <a:pt x="f269" y="f272"/>
                  <a:pt x="f220" y="f273"/>
                  <a:pt x="f274" y="f275"/>
                </a:cubicBez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5" name="Freihandform 5"/>
          <p:cNvSpPr/>
          <p:nvPr/>
        </p:nvSpPr>
        <p:spPr>
          <a:xfrm>
            <a:off x="2990801" y="3265523"/>
            <a:ext cx="612071" cy="1240337"/>
          </a:xfrm>
          <a:custGeom>
            <a:avLst/>
            <a:gdLst>
              <a:gd name="f0" fmla="val 10800000"/>
              <a:gd name="f1" fmla="val 5400000"/>
              <a:gd name="f2" fmla="val 180"/>
              <a:gd name="f3" fmla="val w"/>
              <a:gd name="f4" fmla="val h"/>
              <a:gd name="f5" fmla="val 0"/>
              <a:gd name="f6" fmla="val 612069"/>
              <a:gd name="f7" fmla="val 1240335"/>
              <a:gd name="f8" fmla="val 1115181"/>
              <a:gd name="f9" fmla="val 119427"/>
              <a:gd name="f10" fmla="val 492633"/>
              <a:gd name="f11" fmla="val 76"/>
              <a:gd name="f12" fmla="val 529965"/>
              <a:gd name="f13" fmla="val 74412"/>
              <a:gd name="f14" fmla="val 422960"/>
              <a:gd name="f15" fmla="val 119335"/>
              <a:gd name="f16" fmla="val 306035"/>
              <a:gd name="f17" fmla="val 189099"/>
              <a:gd name="f18" fmla="val 82104"/>
              <a:gd name="f19" fmla="val 74326"/>
              <a:gd name="f20" fmla="+- 0 0 -90"/>
              <a:gd name="f21" fmla="*/ f3 1 612069"/>
              <a:gd name="f22" fmla="*/ f4 1 1240335"/>
              <a:gd name="f23" fmla="+- f7 0 f5"/>
              <a:gd name="f24" fmla="+- f6 0 f5"/>
              <a:gd name="f25" fmla="*/ f20 f0 1"/>
              <a:gd name="f26" fmla="*/ f24 1 612069"/>
              <a:gd name="f27" fmla="*/ f23 1 1240335"/>
              <a:gd name="f28" fmla="*/ 0 f24 1"/>
              <a:gd name="f29" fmla="*/ 0 f23 1"/>
              <a:gd name="f30" fmla="*/ 1115181 f23 1"/>
              <a:gd name="f31" fmla="*/ 1240335 f23 1"/>
              <a:gd name="f32" fmla="*/ 119427 f24 1"/>
              <a:gd name="f33" fmla="*/ 492633 f24 1"/>
              <a:gd name="f34" fmla="*/ 612069 f24 1"/>
              <a:gd name="f35" fmla="*/ 76 f23 1"/>
              <a:gd name="f36" fmla="*/ 306035 f24 1"/>
              <a:gd name="f37" fmla="*/ 119335 f23 1"/>
              <a:gd name="f38" fmla="*/ f25 1 f2"/>
              <a:gd name="f39" fmla="*/ f28 1 612069"/>
              <a:gd name="f40" fmla="*/ f29 1 1240335"/>
              <a:gd name="f41" fmla="*/ f30 1 1240335"/>
              <a:gd name="f42" fmla="*/ f31 1 1240335"/>
              <a:gd name="f43" fmla="*/ f32 1 612069"/>
              <a:gd name="f44" fmla="*/ f33 1 612069"/>
              <a:gd name="f45" fmla="*/ f34 1 612069"/>
              <a:gd name="f46" fmla="*/ f35 1 1240335"/>
              <a:gd name="f47" fmla="*/ f36 1 612069"/>
              <a:gd name="f48" fmla="*/ f37 1 1240335"/>
              <a:gd name="f49" fmla="*/ f5 1 f26"/>
              <a:gd name="f50" fmla="*/ f6 1 f26"/>
              <a:gd name="f51" fmla="*/ f5 1 f27"/>
              <a:gd name="f52" fmla="*/ f7 1 f27"/>
              <a:gd name="f53" fmla="+- f38 0 f1"/>
              <a:gd name="f54" fmla="*/ f39 1 f26"/>
              <a:gd name="f55" fmla="*/ f40 1 f27"/>
              <a:gd name="f56" fmla="*/ f41 1 f27"/>
              <a:gd name="f57" fmla="*/ f42 1 f27"/>
              <a:gd name="f58" fmla="*/ f43 1 f26"/>
              <a:gd name="f59" fmla="*/ f44 1 f26"/>
              <a:gd name="f60" fmla="*/ f45 1 f26"/>
              <a:gd name="f61" fmla="*/ f46 1 f27"/>
              <a:gd name="f62" fmla="*/ f47 1 f26"/>
              <a:gd name="f63" fmla="*/ f48 1 f27"/>
              <a:gd name="f64" fmla="*/ f49 f21 1"/>
              <a:gd name="f65" fmla="*/ f50 f21 1"/>
              <a:gd name="f66" fmla="*/ f52 f22 1"/>
              <a:gd name="f67" fmla="*/ f51 f22 1"/>
              <a:gd name="f68" fmla="*/ f54 f21 1"/>
              <a:gd name="f69" fmla="*/ f55 f22 1"/>
              <a:gd name="f70" fmla="*/ f56 f22 1"/>
              <a:gd name="f71" fmla="*/ f57 f22 1"/>
              <a:gd name="f72" fmla="*/ f58 f21 1"/>
              <a:gd name="f73" fmla="*/ f59 f21 1"/>
              <a:gd name="f74" fmla="*/ f60 f21 1"/>
              <a:gd name="f75" fmla="*/ f61 f22 1"/>
              <a:gd name="f76" fmla="*/ f62 f21 1"/>
              <a:gd name="f77" fmla="*/ f63 f22 1"/>
            </a:gdLst>
            <a:ahLst/>
            <a:cxnLst>
              <a:cxn ang="3cd4">
                <a:pos x="hc" y="t"/>
              </a:cxn>
              <a:cxn ang="0">
                <a:pos x="r" y="vc"/>
              </a:cxn>
              <a:cxn ang="cd4">
                <a:pos x="hc" y="b"/>
              </a:cxn>
              <a:cxn ang="cd2">
                <a:pos x="l" y="vc"/>
              </a:cxn>
              <a:cxn ang="f53">
                <a:pos x="f68" y="f69"/>
              </a:cxn>
              <a:cxn ang="f53">
                <a:pos x="f68" y="f70"/>
              </a:cxn>
              <a:cxn ang="f53">
                <a:pos x="f68" y="f71"/>
              </a:cxn>
              <a:cxn ang="f53">
                <a:pos x="f72" y="f71"/>
              </a:cxn>
              <a:cxn ang="f53">
                <a:pos x="f73" y="f71"/>
              </a:cxn>
              <a:cxn ang="f53">
                <a:pos x="f74" y="f71"/>
              </a:cxn>
              <a:cxn ang="f53">
                <a:pos x="f74" y="f70"/>
              </a:cxn>
              <a:cxn ang="f53">
                <a:pos x="f74" y="f75"/>
              </a:cxn>
              <a:cxn ang="f53">
                <a:pos x="f76" y="f77"/>
              </a:cxn>
              <a:cxn ang="f53">
                <a:pos x="f68" y="f69"/>
              </a:cxn>
            </a:cxnLst>
            <a:rect l="f64" t="f67" r="f65" b="f66"/>
            <a:pathLst>
              <a:path w="612069" h="1240335">
                <a:moveTo>
                  <a:pt x="f5" y="f5"/>
                </a:moveTo>
                <a:lnTo>
                  <a:pt x="f5" y="f8"/>
                </a:lnTo>
                <a:lnTo>
                  <a:pt x="f5" y="f7"/>
                </a:lnTo>
                <a:lnTo>
                  <a:pt x="f9" y="f7"/>
                </a:lnTo>
                <a:lnTo>
                  <a:pt x="f10" y="f7"/>
                </a:lnTo>
                <a:lnTo>
                  <a:pt x="f6" y="f7"/>
                </a:lnTo>
                <a:lnTo>
                  <a:pt x="f6" y="f8"/>
                </a:lnTo>
                <a:lnTo>
                  <a:pt x="f6" y="f11"/>
                </a:lnTo>
                <a:cubicBezTo>
                  <a:pt x="f12" y="f13"/>
                  <a:pt x="f14" y="f15"/>
                  <a:pt x="f16" y="f15"/>
                </a:cubicBezTo>
                <a:cubicBezTo>
                  <a:pt x="f17" y="f15"/>
                  <a:pt x="f18" y="f19"/>
                  <a:pt x="f5"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6" name="Freihandform 6"/>
          <p:cNvSpPr/>
          <p:nvPr/>
        </p:nvSpPr>
        <p:spPr>
          <a:xfrm>
            <a:off x="2975960" y="2572774"/>
            <a:ext cx="641817" cy="641689"/>
          </a:xfrm>
          <a:custGeom>
            <a:avLst/>
            <a:gdLst>
              <a:gd name="f0" fmla="val 10800000"/>
              <a:gd name="f1" fmla="val 5400000"/>
              <a:gd name="f2" fmla="val 180"/>
              <a:gd name="f3" fmla="val w"/>
              <a:gd name="f4" fmla="val h"/>
              <a:gd name="f5" fmla="val 0"/>
              <a:gd name="f6" fmla="val 641821"/>
              <a:gd name="f7" fmla="val 641692"/>
              <a:gd name="f8" fmla="val 320787"/>
              <a:gd name="f9" fmla="val 143653"/>
              <a:gd name="f10" fmla="val 143660"/>
              <a:gd name="f11" fmla="val 320841"/>
              <a:gd name="f12" fmla="val 498108"/>
              <a:gd name="f13" fmla="val 498083"/>
              <a:gd name="f14" fmla="val 641831"/>
              <a:gd name="f15" fmla="+- 0 0 -90"/>
              <a:gd name="f16" fmla="*/ f3 1 641821"/>
              <a:gd name="f17" fmla="*/ f4 1 641692"/>
              <a:gd name="f18" fmla="+- f7 0 f5"/>
              <a:gd name="f19" fmla="+- f6 0 f5"/>
              <a:gd name="f20" fmla="*/ f15 f0 1"/>
              <a:gd name="f21" fmla="*/ f19 1 641821"/>
              <a:gd name="f22" fmla="*/ f18 1 641692"/>
              <a:gd name="f23" fmla="*/ 320787 f19 1"/>
              <a:gd name="f24" fmla="*/ 0 f18 1"/>
              <a:gd name="f25" fmla="*/ 0 f19 1"/>
              <a:gd name="f26" fmla="*/ 320841 f18 1"/>
              <a:gd name="f27" fmla="*/ 641692 f18 1"/>
              <a:gd name="f28" fmla="*/ 641821 f19 1"/>
              <a:gd name="f29" fmla="*/ f20 1 f2"/>
              <a:gd name="f30" fmla="*/ f23 1 641821"/>
              <a:gd name="f31" fmla="*/ f24 1 641692"/>
              <a:gd name="f32" fmla="*/ f25 1 641821"/>
              <a:gd name="f33" fmla="*/ f26 1 641692"/>
              <a:gd name="f34" fmla="*/ f27 1 641692"/>
              <a:gd name="f35" fmla="*/ f28 1 641821"/>
              <a:gd name="f36" fmla="*/ f5 1 f21"/>
              <a:gd name="f37" fmla="*/ f6 1 f21"/>
              <a:gd name="f38" fmla="*/ f5 1 f22"/>
              <a:gd name="f39" fmla="*/ f7 1 f22"/>
              <a:gd name="f40" fmla="+- f29 0 f1"/>
              <a:gd name="f41" fmla="*/ f30 1 f21"/>
              <a:gd name="f42" fmla="*/ f31 1 f22"/>
              <a:gd name="f43" fmla="*/ f32 1 f21"/>
              <a:gd name="f44" fmla="*/ f33 1 f22"/>
              <a:gd name="f45" fmla="*/ f34 1 f22"/>
              <a:gd name="f46" fmla="*/ f35 1 f21"/>
              <a:gd name="f47" fmla="*/ f36 f16 1"/>
              <a:gd name="f48" fmla="*/ f37 f16 1"/>
              <a:gd name="f49" fmla="*/ f39 f17 1"/>
              <a:gd name="f50" fmla="*/ f38 f17 1"/>
              <a:gd name="f51" fmla="*/ f41 f16 1"/>
              <a:gd name="f52" fmla="*/ f42 f17 1"/>
              <a:gd name="f53" fmla="*/ f43 f16 1"/>
              <a:gd name="f54" fmla="*/ f44 f17 1"/>
              <a:gd name="f55" fmla="*/ f45 f17 1"/>
              <a:gd name="f56" fmla="*/ f46 f16 1"/>
            </a:gdLst>
            <a:ahLst/>
            <a:cxnLst>
              <a:cxn ang="3cd4">
                <a:pos x="hc" y="t"/>
              </a:cxn>
              <a:cxn ang="0">
                <a:pos x="r" y="vc"/>
              </a:cxn>
              <a:cxn ang="cd4">
                <a:pos x="hc" y="b"/>
              </a:cxn>
              <a:cxn ang="cd2">
                <a:pos x="l" y="vc"/>
              </a:cxn>
              <a:cxn ang="f40">
                <a:pos x="f51" y="f52"/>
              </a:cxn>
              <a:cxn ang="f40">
                <a:pos x="f53" y="f54"/>
              </a:cxn>
              <a:cxn ang="f40">
                <a:pos x="f51" y="f55"/>
              </a:cxn>
              <a:cxn ang="f40">
                <a:pos x="f56" y="f54"/>
              </a:cxn>
              <a:cxn ang="f40">
                <a:pos x="f51" y="f52"/>
              </a:cxn>
            </a:cxnLst>
            <a:rect l="f47" t="f50" r="f48" b="f49"/>
            <a:pathLst>
              <a:path w="641821" h="641692">
                <a:moveTo>
                  <a:pt x="f8" y="f5"/>
                </a:moveTo>
                <a:cubicBezTo>
                  <a:pt x="f9" y="f5"/>
                  <a:pt x="f5" y="f10"/>
                  <a:pt x="f5" y="f11"/>
                </a:cubicBezTo>
                <a:cubicBezTo>
                  <a:pt x="f5" y="f12"/>
                  <a:pt x="f9" y="f7"/>
                  <a:pt x="f8" y="f7"/>
                </a:cubicBezTo>
                <a:cubicBezTo>
                  <a:pt x="f13" y="f7"/>
                  <a:pt x="f6" y="f12"/>
                  <a:pt x="f6" y="f11"/>
                </a:cubicBezTo>
                <a:cubicBezTo>
                  <a:pt x="f14" y="f10"/>
                  <a:pt x="f13"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7" name="Freihandform 7"/>
          <p:cNvSpPr/>
          <p:nvPr/>
        </p:nvSpPr>
        <p:spPr>
          <a:xfrm>
            <a:off x="7931130" y="2009604"/>
            <a:ext cx="1297341" cy="2486747"/>
          </a:xfrm>
          <a:custGeom>
            <a:avLst/>
            <a:gdLst>
              <a:gd name="f0" fmla="val 10800000"/>
              <a:gd name="f1" fmla="val 5400000"/>
              <a:gd name="f2" fmla="val 180"/>
              <a:gd name="f3" fmla="val w"/>
              <a:gd name="f4" fmla="val h"/>
              <a:gd name="f5" fmla="val 0"/>
              <a:gd name="f6" fmla="val 1297339"/>
              <a:gd name="f7" fmla="val 2486746"/>
              <a:gd name="f8" fmla="val 1209177"/>
              <a:gd name="f9" fmla="val 519229"/>
              <a:gd name="f10" fmla="val 1297340"/>
              <a:gd name="f11" fmla="val 431009"/>
              <a:gd name="f12" fmla="val 1213285"/>
              <a:gd name="f13" fmla="val 346907"/>
              <a:gd name="f14" fmla="val 950358"/>
              <a:gd name="f15" fmla="val 84102"/>
              <a:gd name="f16" fmla="val 866323"/>
              <a:gd name="f17" fmla="val 778074"/>
              <a:gd name="f18" fmla="val 88125"/>
              <a:gd name="f19" fmla="val 950875"/>
              <a:gd name="f20" fmla="val 1548900"/>
              <a:gd name="f21" fmla="val 2398622"/>
              <a:gd name="f22" fmla="val 2486747"/>
              <a:gd name="f23" fmla="val 2402645"/>
              <a:gd name="f24" fmla="val 2139764"/>
              <a:gd name="f25" fmla="val 2055738"/>
              <a:gd name="f26" fmla="val 1967537"/>
              <a:gd name="f27" fmla="val 523202"/>
              <a:gd name="f28" fmla="val 1243369"/>
              <a:gd name="f29" fmla="+- 0 0 -90"/>
              <a:gd name="f30" fmla="*/ f3 1 1297339"/>
              <a:gd name="f31" fmla="*/ f4 1 2486746"/>
              <a:gd name="f32" fmla="+- f7 0 f5"/>
              <a:gd name="f33" fmla="+- f6 0 f5"/>
              <a:gd name="f34" fmla="*/ f29 f0 1"/>
              <a:gd name="f35" fmla="*/ f33 1 1297339"/>
              <a:gd name="f36" fmla="*/ f32 1 2486746"/>
              <a:gd name="f37" fmla="*/ 1209177 f33 1"/>
              <a:gd name="f38" fmla="*/ 519229 f32 1"/>
              <a:gd name="f39" fmla="*/ 1297340 f33 1"/>
              <a:gd name="f40" fmla="*/ 431009 f32 1"/>
              <a:gd name="f41" fmla="*/ 1213285 f33 1"/>
              <a:gd name="f42" fmla="*/ 346907 f32 1"/>
              <a:gd name="f43" fmla="*/ 950358 f33 1"/>
              <a:gd name="f44" fmla="*/ 84102 f32 1"/>
              <a:gd name="f45" fmla="*/ 866323 f33 1"/>
              <a:gd name="f46" fmla="*/ 0 f32 1"/>
              <a:gd name="f47" fmla="*/ 778074 f33 1"/>
              <a:gd name="f48" fmla="*/ 88125 f32 1"/>
              <a:gd name="f49" fmla="*/ 0 f33 1"/>
              <a:gd name="f50" fmla="*/ 950875 f32 1"/>
              <a:gd name="f51" fmla="*/ 1548900 f32 1"/>
              <a:gd name="f52" fmla="*/ 2398622 f32 1"/>
              <a:gd name="f53" fmla="*/ 2486747 f32 1"/>
              <a:gd name="f54" fmla="*/ 2402645 f32 1"/>
              <a:gd name="f55" fmla="*/ 2139764 f32 1"/>
              <a:gd name="f56" fmla="*/ 2055738 f32 1"/>
              <a:gd name="f57" fmla="*/ 1967537 f32 1"/>
              <a:gd name="f58" fmla="*/ 523202 f33 1"/>
              <a:gd name="f59" fmla="*/ 1243369 f32 1"/>
              <a:gd name="f60" fmla="*/ f34 1 f2"/>
              <a:gd name="f61" fmla="*/ f37 1 1297339"/>
              <a:gd name="f62" fmla="*/ f38 1 2486746"/>
              <a:gd name="f63" fmla="*/ f39 1 1297339"/>
              <a:gd name="f64" fmla="*/ f40 1 2486746"/>
              <a:gd name="f65" fmla="*/ f41 1 1297339"/>
              <a:gd name="f66" fmla="*/ f42 1 2486746"/>
              <a:gd name="f67" fmla="*/ f43 1 1297339"/>
              <a:gd name="f68" fmla="*/ f44 1 2486746"/>
              <a:gd name="f69" fmla="*/ f45 1 1297339"/>
              <a:gd name="f70" fmla="*/ f46 1 2486746"/>
              <a:gd name="f71" fmla="*/ f47 1 1297339"/>
              <a:gd name="f72" fmla="*/ f48 1 2486746"/>
              <a:gd name="f73" fmla="*/ f49 1 1297339"/>
              <a:gd name="f74" fmla="*/ f50 1 2486746"/>
              <a:gd name="f75" fmla="*/ f51 1 2486746"/>
              <a:gd name="f76" fmla="*/ f52 1 2486746"/>
              <a:gd name="f77" fmla="*/ f53 1 2486746"/>
              <a:gd name="f78" fmla="*/ f54 1 2486746"/>
              <a:gd name="f79" fmla="*/ f55 1 2486746"/>
              <a:gd name="f80" fmla="*/ f56 1 2486746"/>
              <a:gd name="f81" fmla="*/ f57 1 2486746"/>
              <a:gd name="f82" fmla="*/ f58 1 1297339"/>
              <a:gd name="f83" fmla="*/ f59 1 2486746"/>
              <a:gd name="f84" fmla="*/ f5 1 f35"/>
              <a:gd name="f85" fmla="*/ f6 1 f35"/>
              <a:gd name="f86" fmla="*/ f5 1 f36"/>
              <a:gd name="f87" fmla="*/ f7 1 f36"/>
              <a:gd name="f88" fmla="+- f60 0 f1"/>
              <a:gd name="f89" fmla="*/ f61 1 f35"/>
              <a:gd name="f90" fmla="*/ f62 1 f36"/>
              <a:gd name="f91" fmla="*/ f63 1 f35"/>
              <a:gd name="f92" fmla="*/ f64 1 f36"/>
              <a:gd name="f93" fmla="*/ f65 1 f35"/>
              <a:gd name="f94" fmla="*/ f66 1 f36"/>
              <a:gd name="f95" fmla="*/ f67 1 f35"/>
              <a:gd name="f96" fmla="*/ f68 1 f36"/>
              <a:gd name="f97" fmla="*/ f69 1 f35"/>
              <a:gd name="f98" fmla="*/ f70 1 f36"/>
              <a:gd name="f99" fmla="*/ f71 1 f35"/>
              <a:gd name="f100" fmla="*/ f72 1 f36"/>
              <a:gd name="f101" fmla="*/ f73 1 f35"/>
              <a:gd name="f102" fmla="*/ f74 1 f36"/>
              <a:gd name="f103" fmla="*/ f75 1 f36"/>
              <a:gd name="f104" fmla="*/ f76 1 f36"/>
              <a:gd name="f105" fmla="*/ f77 1 f36"/>
              <a:gd name="f106" fmla="*/ f78 1 f36"/>
              <a:gd name="f107" fmla="*/ f79 1 f36"/>
              <a:gd name="f108" fmla="*/ f80 1 f36"/>
              <a:gd name="f109" fmla="*/ f81 1 f36"/>
              <a:gd name="f110" fmla="*/ f82 1 f35"/>
              <a:gd name="f111" fmla="*/ f83 1 f36"/>
              <a:gd name="f112" fmla="*/ f84 f30 1"/>
              <a:gd name="f113" fmla="*/ f85 f30 1"/>
              <a:gd name="f114" fmla="*/ f87 f31 1"/>
              <a:gd name="f115" fmla="*/ f86 f31 1"/>
              <a:gd name="f116" fmla="*/ f89 f30 1"/>
              <a:gd name="f117" fmla="*/ f90 f31 1"/>
              <a:gd name="f118" fmla="*/ f91 f30 1"/>
              <a:gd name="f119" fmla="*/ f92 f31 1"/>
              <a:gd name="f120" fmla="*/ f93 f30 1"/>
              <a:gd name="f121" fmla="*/ f94 f31 1"/>
              <a:gd name="f122" fmla="*/ f95 f30 1"/>
              <a:gd name="f123" fmla="*/ f96 f31 1"/>
              <a:gd name="f124" fmla="*/ f97 f30 1"/>
              <a:gd name="f125" fmla="*/ f98 f31 1"/>
              <a:gd name="f126" fmla="*/ f99 f30 1"/>
              <a:gd name="f127" fmla="*/ f100 f31 1"/>
              <a:gd name="f128" fmla="*/ f101 f30 1"/>
              <a:gd name="f129" fmla="*/ f102 f31 1"/>
              <a:gd name="f130" fmla="*/ f103 f31 1"/>
              <a:gd name="f131" fmla="*/ f104 f31 1"/>
              <a:gd name="f132" fmla="*/ f105 f31 1"/>
              <a:gd name="f133" fmla="*/ f106 f31 1"/>
              <a:gd name="f134" fmla="*/ f107 f31 1"/>
              <a:gd name="f135" fmla="*/ f108 f31 1"/>
              <a:gd name="f136" fmla="*/ f109 f31 1"/>
              <a:gd name="f137" fmla="*/ f110 f30 1"/>
              <a:gd name="f138" fmla="*/ f111 f31 1"/>
            </a:gdLst>
            <a:ahLst/>
            <a:cxnLst>
              <a:cxn ang="3cd4">
                <a:pos x="hc" y="t"/>
              </a:cxn>
              <a:cxn ang="0">
                <a:pos x="r" y="vc"/>
              </a:cxn>
              <a:cxn ang="cd4">
                <a:pos x="hc" y="b"/>
              </a:cxn>
              <a:cxn ang="cd2">
                <a:pos x="l" y="vc"/>
              </a:cxn>
              <a:cxn ang="f88">
                <a:pos x="f116" y="f117"/>
              </a:cxn>
              <a:cxn ang="f88">
                <a:pos x="f118" y="f119"/>
              </a:cxn>
              <a:cxn ang="f88">
                <a:pos x="f120" y="f121"/>
              </a:cxn>
              <a:cxn ang="f88">
                <a:pos x="f122" y="f123"/>
              </a:cxn>
              <a:cxn ang="f88">
                <a:pos x="f124" y="f125"/>
              </a:cxn>
              <a:cxn ang="f88">
                <a:pos x="f126" y="f127"/>
              </a:cxn>
              <a:cxn ang="f88">
                <a:pos x="f128" y="f129"/>
              </a:cxn>
              <a:cxn ang="f88">
                <a:pos x="f128" y="f130"/>
              </a:cxn>
              <a:cxn ang="f88">
                <a:pos x="f126" y="f131"/>
              </a:cxn>
              <a:cxn ang="f88">
                <a:pos x="f124" y="f132"/>
              </a:cxn>
              <a:cxn ang="f88">
                <a:pos x="f122" y="f133"/>
              </a:cxn>
              <a:cxn ang="f88">
                <a:pos x="f120" y="f134"/>
              </a:cxn>
              <a:cxn ang="f88">
                <a:pos x="f118" y="f135"/>
              </a:cxn>
              <a:cxn ang="f88">
                <a:pos x="f116" y="f136"/>
              </a:cxn>
              <a:cxn ang="f88">
                <a:pos x="f137" y="f138"/>
              </a:cxn>
            </a:cxnLst>
            <a:rect l="f112" t="f115" r="f113" b="f114"/>
            <a:pathLst>
              <a:path w="1297339" h="2486746">
                <a:moveTo>
                  <a:pt x="f8" y="f9"/>
                </a:moveTo>
                <a:lnTo>
                  <a:pt x="f10" y="f11"/>
                </a:lnTo>
                <a:lnTo>
                  <a:pt x="f12" y="f13"/>
                </a:lnTo>
                <a:lnTo>
                  <a:pt x="f14" y="f15"/>
                </a:lnTo>
                <a:lnTo>
                  <a:pt x="f16" y="f5"/>
                </a:lnTo>
                <a:lnTo>
                  <a:pt x="f17" y="f18"/>
                </a:lnTo>
                <a:lnTo>
                  <a:pt x="f5" y="f19"/>
                </a:lnTo>
                <a:lnTo>
                  <a:pt x="f5" y="f20"/>
                </a:lnTo>
                <a:lnTo>
                  <a:pt x="f17" y="f21"/>
                </a:lnTo>
                <a:lnTo>
                  <a:pt x="f16" y="f22"/>
                </a:lnTo>
                <a:lnTo>
                  <a:pt x="f14" y="f23"/>
                </a:lnTo>
                <a:lnTo>
                  <a:pt x="f12" y="f24"/>
                </a:lnTo>
                <a:lnTo>
                  <a:pt x="f10" y="f25"/>
                </a:lnTo>
                <a:lnTo>
                  <a:pt x="f8" y="f26"/>
                </a:lnTo>
                <a:lnTo>
                  <a:pt x="f27" y="f2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Tree>
    <p:extLst>
      <p:ext uri="{BB962C8B-B14F-4D97-AF65-F5344CB8AC3E}">
        <p14:creationId xmlns:p14="http://schemas.microsoft.com/office/powerpoint/2010/main" val="302063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sp>
        <p:nvSpPr>
          <p:cNvPr id="2" name="Rechteck 2"/>
          <p:cNvSpPr/>
          <p:nvPr/>
        </p:nvSpPr>
        <p:spPr>
          <a:xfrm>
            <a:off x="0" y="0"/>
            <a:ext cx="12288685" cy="6858000"/>
          </a:xfrm>
          <a:prstGeom prst="rect">
            <a:avLst/>
          </a:prstGeom>
          <a:solidFill>
            <a:srgbClr val="00C1D4"/>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3" name="Freihandform 3"/>
          <p:cNvSpPr/>
          <p:nvPr/>
        </p:nvSpPr>
        <p:spPr>
          <a:xfrm>
            <a:off x="3158886" y="2009604"/>
            <a:ext cx="3022713" cy="2496257"/>
          </a:xfrm>
          <a:custGeom>
            <a:avLst/>
            <a:gdLst>
              <a:gd name="f0" fmla="val 10800000"/>
              <a:gd name="f1" fmla="val 5400000"/>
              <a:gd name="f2" fmla="val 180"/>
              <a:gd name="f3" fmla="val w"/>
              <a:gd name="f4" fmla="val h"/>
              <a:gd name="f5" fmla="val 0"/>
              <a:gd name="f6" fmla="val 3022718"/>
              <a:gd name="f7" fmla="val 2496256"/>
              <a:gd name="f8" fmla="val 3022719"/>
              <a:gd name="f9" fmla="val 2371102"/>
              <a:gd name="f10" fmla="val 1096551"/>
              <a:gd name="f11" fmla="val 934319"/>
              <a:gd name="f12" fmla="val 3001717"/>
              <a:gd name="f13" fmla="val 787026"/>
              <a:gd name="f14" fmla="val 2959847"/>
              <a:gd name="f15" fmla="val 654844"/>
              <a:gd name="f16" fmla="val 2916855"/>
              <a:gd name="f17" fmla="val 519590"/>
              <a:gd name="f18" fmla="val 2852205"/>
              <a:gd name="f19" fmla="val 402043"/>
              <a:gd name="f20" fmla="val 2766058"/>
              <a:gd name="f21" fmla="val 302412"/>
              <a:gd name="f22" fmla="val 2678942"/>
              <a:gd name="f23" fmla="val 201335"/>
              <a:gd name="f24" fmla="val 2576626"/>
              <a:gd name="f25" fmla="val 125478"/>
              <a:gd name="f26" fmla="val 2459130"/>
              <a:gd name="f27" fmla="val 74897"/>
              <a:gd name="f28" fmla="val 2343079"/>
              <a:gd name="f29" fmla="val 25048"/>
              <a:gd name="f30" fmla="val 2213941"/>
              <a:gd name="f31" fmla="val 2072037"/>
              <a:gd name="f32" fmla="val 1998570"/>
              <a:gd name="f33" fmla="val 1927062"/>
              <a:gd name="f34" fmla="val 8492"/>
              <a:gd name="f35" fmla="val 1857637"/>
              <a:gd name="f36" fmla="val 25210"/>
              <a:gd name="f37" fmla="val 1788460"/>
              <a:gd name="f38" fmla="val 41775"/>
              <a:gd name="f39" fmla="val 1722117"/>
              <a:gd name="f40" fmla="val 66899"/>
              <a:gd name="f41" fmla="val 1658598"/>
              <a:gd name="f42" fmla="val 99869"/>
              <a:gd name="f43" fmla="val 1658028"/>
              <a:gd name="f44" fmla="val 100354"/>
              <a:gd name="f45" fmla="val 1594110"/>
              <a:gd name="f46" fmla="val 133970"/>
              <a:gd name="f47" fmla="val 1534957"/>
              <a:gd name="f48" fmla="val 174851"/>
              <a:gd name="f49" fmla="val 1480818"/>
              <a:gd name="f50" fmla="val 222922"/>
              <a:gd name="f51" fmla="val 1461899"/>
              <a:gd name="f52" fmla="val 239640"/>
              <a:gd name="f53" fmla="val 1443646"/>
              <a:gd name="f54" fmla="val 257261"/>
              <a:gd name="f55" fmla="val 1425860"/>
              <a:gd name="f56" fmla="val 275681"/>
              <a:gd name="f57" fmla="val 1407436"/>
              <a:gd name="f58" fmla="val 256785"/>
              <a:gd name="f59" fmla="val 1388603"/>
              <a:gd name="f60" fmla="val 238765"/>
              <a:gd name="f61" fmla="val 1369133"/>
              <a:gd name="f62" fmla="val 221629"/>
              <a:gd name="f63" fmla="val 1313528"/>
              <a:gd name="f64" fmla="val 172503"/>
              <a:gd name="f65" fmla="val 1254614"/>
              <a:gd name="f66" fmla="val 131545"/>
              <a:gd name="f67" fmla="val 1192636"/>
              <a:gd name="f68" fmla="val 98908"/>
              <a:gd name="f69" fmla="val 1192151"/>
              <a:gd name="f70" fmla="val 1066408"/>
              <a:gd name="f71" fmla="val 33065"/>
              <a:gd name="f72" fmla="val 929423"/>
              <a:gd name="f73" fmla="val 10"/>
              <a:gd name="f74" fmla="val 781137"/>
              <a:gd name="f75" fmla="val 640281"/>
              <a:gd name="f76" fmla="val 511950"/>
              <a:gd name="f77" fmla="val 25219"/>
              <a:gd name="f78" fmla="val 396471"/>
              <a:gd name="f79" fmla="val 75239"/>
              <a:gd name="f80" fmla="val 278812"/>
              <a:gd name="f81" fmla="val 126144"/>
              <a:gd name="f82" fmla="val 176335"/>
              <a:gd name="f83" fmla="val 202077"/>
              <a:gd name="f84" fmla="val 89218"/>
              <a:gd name="f85" fmla="val 302754"/>
              <a:gd name="f86" fmla="val 303154"/>
              <a:gd name="f87" fmla="val 56242"/>
              <a:gd name="f88" fmla="val 341449"/>
              <a:gd name="f89" fmla="val 26594"/>
              <a:gd name="f90" fmla="val 382178"/>
              <a:gd name="f91" fmla="val 425322"/>
              <a:gd name="f92" fmla="val 43563"/>
              <a:gd name="f93" fmla="val 411258"/>
              <a:gd name="f94" fmla="val 89865"/>
              <a:gd name="f95" fmla="val 403593"/>
              <a:gd name="f96" fmla="val 137870"/>
              <a:gd name="f97" fmla="val 331982"/>
              <a:gd name="f98" fmla="val 498530"/>
              <a:gd name="f99" fmla="val 527283"/>
              <a:gd name="f100" fmla="val 569572"/>
              <a:gd name="f101" fmla="val 703580"/>
              <a:gd name="f102" fmla="val 591791"/>
              <a:gd name="f103" fmla="val 684675"/>
              <a:gd name="f104" fmla="val 615883"/>
              <a:gd name="f105" fmla="val 669555"/>
              <a:gd name="f106" fmla="val 641821"/>
              <a:gd name="f107" fmla="val 658248"/>
              <a:gd name="f108" fmla="val 681741"/>
              <a:gd name="f109" fmla="val 641122"/>
              <a:gd name="f110" fmla="val 728129"/>
              <a:gd name="f111" fmla="val 632478"/>
              <a:gd name="f112" fmla="val 781147"/>
              <a:gd name="f113" fmla="val 834155"/>
              <a:gd name="f114" fmla="val 880543"/>
              <a:gd name="f115" fmla="val 641131"/>
              <a:gd name="f116" fmla="val 920463"/>
              <a:gd name="f117" fmla="val 959089"/>
              <a:gd name="f118" fmla="val 674976"/>
              <a:gd name="f119" fmla="val 993673"/>
              <a:gd name="f120" fmla="val 700338"/>
              <a:gd name="f121" fmla="val 1024063"/>
              <a:gd name="f122" fmla="val 734353"/>
              <a:gd name="f123" fmla="val 1024548"/>
              <a:gd name="f124" fmla="val 1054776"/>
              <a:gd name="f125" fmla="val 768369"/>
              <a:gd name="f126" fmla="val 1077965"/>
              <a:gd name="f127" fmla="val 808689"/>
              <a:gd name="f128" fmla="val 1093726"/>
              <a:gd name="f129" fmla="val 854820"/>
              <a:gd name="f130" fmla="val 855305"/>
              <a:gd name="f131" fmla="val 1110047"/>
              <a:gd name="f132" fmla="val 903699"/>
              <a:gd name="f133" fmla="val 1118456"/>
              <a:gd name="f134" fmla="val 959453"/>
              <a:gd name="f135" fmla="val 1022140"/>
              <a:gd name="f136" fmla="val 2496257"/>
              <a:gd name="f137" fmla="val 1237731"/>
              <a:gd name="f138" fmla="val 1610926"/>
              <a:gd name="f139" fmla="val 1730373"/>
              <a:gd name="f140" fmla="val 959129"/>
              <a:gd name="f141" fmla="val 1738771"/>
              <a:gd name="f142" fmla="val 903537"/>
              <a:gd name="f143" fmla="val 1755264"/>
              <a:gd name="f144" fmla="val 855866"/>
              <a:gd name="f145" fmla="val 1771025"/>
              <a:gd name="f146" fmla="val 810134"/>
              <a:gd name="f147" fmla="val 1794699"/>
              <a:gd name="f148" fmla="val 769976"/>
              <a:gd name="f149" fmla="val 1826059"/>
              <a:gd name="f150" fmla="val 735399"/>
              <a:gd name="f151" fmla="val 1857000"/>
              <a:gd name="f152" fmla="val 701222"/>
              <a:gd name="f153" fmla="val 1892317"/>
              <a:gd name="f154" fmla="val 675603"/>
              <a:gd name="f155" fmla="val 1931751"/>
              <a:gd name="f156" fmla="val 658638"/>
              <a:gd name="f157" fmla="val 658153"/>
              <a:gd name="f158" fmla="val 1971757"/>
              <a:gd name="f159" fmla="val 641112"/>
              <a:gd name="f160" fmla="val 2018221"/>
              <a:gd name="f161" fmla="val 632459"/>
              <a:gd name="f162" fmla="val 2071324"/>
              <a:gd name="f163" fmla="val 2124580"/>
              <a:gd name="f164" fmla="val 2171690"/>
              <a:gd name="f165" fmla="val 641274"/>
              <a:gd name="f166" fmla="val 2212419"/>
              <a:gd name="f167" fmla="val 2212580"/>
              <a:gd name="f168" fmla="val 658239"/>
              <a:gd name="f169" fmla="val 2250969"/>
              <a:gd name="f170" fmla="val 674719"/>
              <a:gd name="f171" fmla="val 2285391"/>
              <a:gd name="f172" fmla="val 700166"/>
              <a:gd name="f173" fmla="val 2315619"/>
              <a:gd name="f174" fmla="val 734344"/>
              <a:gd name="f175" fmla="val 2346085"/>
              <a:gd name="f176" fmla="val 768844"/>
              <a:gd name="f177" fmla="val 2368951"/>
              <a:gd name="f178" fmla="val 808917"/>
              <a:gd name="f179" fmla="val 2384302"/>
              <a:gd name="f180" fmla="val 854325"/>
              <a:gd name="f181" fmla="val 854810"/>
              <a:gd name="f182" fmla="val 2400472"/>
              <a:gd name="f183" fmla="val 903042"/>
              <a:gd name="f184" fmla="val 2408547"/>
              <a:gd name="f185" fmla="val 958797"/>
              <a:gd name="f186" fmla="val 2527994"/>
              <a:gd name="f187" fmla="val 2903291"/>
              <a:gd name="f188" fmla="+- 0 0 -90"/>
              <a:gd name="f189" fmla="*/ f3 1 3022718"/>
              <a:gd name="f190" fmla="*/ f4 1 2496256"/>
              <a:gd name="f191" fmla="+- f7 0 f5"/>
              <a:gd name="f192" fmla="+- f6 0 f5"/>
              <a:gd name="f193" fmla="*/ f188 f0 1"/>
              <a:gd name="f194" fmla="*/ f192 1 3022718"/>
              <a:gd name="f195" fmla="*/ f191 1 2496256"/>
              <a:gd name="f196" fmla="*/ 3022719 f192 1"/>
              <a:gd name="f197" fmla="*/ 2371102 f191 1"/>
              <a:gd name="f198" fmla="*/ 1096551 f191 1"/>
              <a:gd name="f199" fmla="*/ 2959847 f192 1"/>
              <a:gd name="f200" fmla="*/ 654844 f191 1"/>
              <a:gd name="f201" fmla="*/ 2766058 f192 1"/>
              <a:gd name="f202" fmla="*/ 302412 f191 1"/>
              <a:gd name="f203" fmla="*/ 2459130 f192 1"/>
              <a:gd name="f204" fmla="*/ 74897 f191 1"/>
              <a:gd name="f205" fmla="*/ 2072037 f192 1"/>
              <a:gd name="f206" fmla="*/ 0 f191 1"/>
              <a:gd name="f207" fmla="*/ 1857637 f192 1"/>
              <a:gd name="f208" fmla="*/ 25210 f191 1"/>
              <a:gd name="f209" fmla="*/ 1658598 f192 1"/>
              <a:gd name="f210" fmla="*/ 99869 f191 1"/>
              <a:gd name="f211" fmla="*/ 1658028 f192 1"/>
              <a:gd name="f212" fmla="*/ 100354 f191 1"/>
              <a:gd name="f213" fmla="*/ 1480818 f192 1"/>
              <a:gd name="f214" fmla="*/ 222922 f191 1"/>
              <a:gd name="f215" fmla="*/ 1425860 f192 1"/>
              <a:gd name="f216" fmla="*/ 275681 f191 1"/>
              <a:gd name="f217" fmla="*/ 1369133 f192 1"/>
              <a:gd name="f218" fmla="*/ 221629 f191 1"/>
              <a:gd name="f219" fmla="*/ 1192636 f192 1"/>
              <a:gd name="f220" fmla="*/ 98908 f191 1"/>
              <a:gd name="f221" fmla="*/ 1192151 f192 1"/>
              <a:gd name="f222" fmla="*/ 781137 f192 1"/>
              <a:gd name="f223" fmla="*/ 10 f191 1"/>
              <a:gd name="f224" fmla="*/ 396471 f192 1"/>
              <a:gd name="f225" fmla="*/ 75239 f191 1"/>
              <a:gd name="f226" fmla="*/ 89218 f192 1"/>
              <a:gd name="f227" fmla="*/ 302754 f191 1"/>
              <a:gd name="f228" fmla="*/ 303154 f191 1"/>
              <a:gd name="f229" fmla="*/ 0 f192 1"/>
              <a:gd name="f230" fmla="*/ 425322 f191 1"/>
              <a:gd name="f231" fmla="*/ 137870 f192 1"/>
              <a:gd name="f232" fmla="*/ 403593 f191 1"/>
              <a:gd name="f233" fmla="*/ 569572 f192 1"/>
              <a:gd name="f234" fmla="*/ 703580 f191 1"/>
              <a:gd name="f235" fmla="*/ 641821 f192 1"/>
              <a:gd name="f236" fmla="*/ 658248 f191 1"/>
              <a:gd name="f237" fmla="*/ 781147 f192 1"/>
              <a:gd name="f238" fmla="*/ 632478 f191 1"/>
              <a:gd name="f239" fmla="*/ 920463 f192 1"/>
              <a:gd name="f240" fmla="*/ 1024063 f192 1"/>
              <a:gd name="f241" fmla="*/ 734353 f191 1"/>
              <a:gd name="f242" fmla="*/ 1024548 f192 1"/>
              <a:gd name="f243" fmla="*/ 1093726 f192 1"/>
              <a:gd name="f244" fmla="*/ 854820 f191 1"/>
              <a:gd name="f245" fmla="*/ 855305 f191 1"/>
              <a:gd name="f246" fmla="*/ 1118456 f192 1"/>
              <a:gd name="f247" fmla="*/ 1022140 f191 1"/>
              <a:gd name="f248" fmla="*/ 2496257 f191 1"/>
              <a:gd name="f249" fmla="*/ 1237731 f192 1"/>
              <a:gd name="f250" fmla="*/ 1610926 f192 1"/>
              <a:gd name="f251" fmla="*/ 1730373 f192 1"/>
              <a:gd name="f252" fmla="*/ 1755264 f192 1"/>
              <a:gd name="f253" fmla="*/ 855866 f191 1"/>
              <a:gd name="f254" fmla="*/ 1826059 f192 1"/>
              <a:gd name="f255" fmla="*/ 735399 f191 1"/>
              <a:gd name="f256" fmla="*/ 1931751 f192 1"/>
              <a:gd name="f257" fmla="*/ 658638 f191 1"/>
              <a:gd name="f258" fmla="*/ 658153 f191 1"/>
              <a:gd name="f259" fmla="*/ 2071324 f192 1"/>
              <a:gd name="f260" fmla="*/ 632459 f191 1"/>
              <a:gd name="f261" fmla="*/ 2212419 f192 1"/>
              <a:gd name="f262" fmla="*/ 2212580 f192 1"/>
              <a:gd name="f263" fmla="*/ 658239 f191 1"/>
              <a:gd name="f264" fmla="*/ 2315619 f192 1"/>
              <a:gd name="f265" fmla="*/ 734344 f191 1"/>
              <a:gd name="f266" fmla="*/ 2384302 f192 1"/>
              <a:gd name="f267" fmla="*/ 854325 f191 1"/>
              <a:gd name="f268" fmla="*/ 854810 f191 1"/>
              <a:gd name="f269" fmla="*/ 2408547 f192 1"/>
              <a:gd name="f270" fmla="*/ 2527994 f192 1"/>
              <a:gd name="f271" fmla="*/ 2903291 f192 1"/>
              <a:gd name="f272" fmla="*/ f193 1 f2"/>
              <a:gd name="f273" fmla="*/ f196 1 3022718"/>
              <a:gd name="f274" fmla="*/ f197 1 2496256"/>
              <a:gd name="f275" fmla="*/ f198 1 2496256"/>
              <a:gd name="f276" fmla="*/ f199 1 3022718"/>
              <a:gd name="f277" fmla="*/ f200 1 2496256"/>
              <a:gd name="f278" fmla="*/ f201 1 3022718"/>
              <a:gd name="f279" fmla="*/ f202 1 2496256"/>
              <a:gd name="f280" fmla="*/ f203 1 3022718"/>
              <a:gd name="f281" fmla="*/ f204 1 2496256"/>
              <a:gd name="f282" fmla="*/ f205 1 3022718"/>
              <a:gd name="f283" fmla="*/ f206 1 2496256"/>
              <a:gd name="f284" fmla="*/ f207 1 3022718"/>
              <a:gd name="f285" fmla="*/ f208 1 2496256"/>
              <a:gd name="f286" fmla="*/ f209 1 3022718"/>
              <a:gd name="f287" fmla="*/ f210 1 2496256"/>
              <a:gd name="f288" fmla="*/ f211 1 3022718"/>
              <a:gd name="f289" fmla="*/ f212 1 2496256"/>
              <a:gd name="f290" fmla="*/ f213 1 3022718"/>
              <a:gd name="f291" fmla="*/ f214 1 2496256"/>
              <a:gd name="f292" fmla="*/ f215 1 3022718"/>
              <a:gd name="f293" fmla="*/ f216 1 2496256"/>
              <a:gd name="f294" fmla="*/ f217 1 3022718"/>
              <a:gd name="f295" fmla="*/ f218 1 2496256"/>
              <a:gd name="f296" fmla="*/ f219 1 3022718"/>
              <a:gd name="f297" fmla="*/ f220 1 2496256"/>
              <a:gd name="f298" fmla="*/ f221 1 3022718"/>
              <a:gd name="f299" fmla="*/ f222 1 3022718"/>
              <a:gd name="f300" fmla="*/ f223 1 2496256"/>
              <a:gd name="f301" fmla="*/ f224 1 3022718"/>
              <a:gd name="f302" fmla="*/ f225 1 2496256"/>
              <a:gd name="f303" fmla="*/ f226 1 3022718"/>
              <a:gd name="f304" fmla="*/ f227 1 2496256"/>
              <a:gd name="f305" fmla="*/ f228 1 2496256"/>
              <a:gd name="f306" fmla="*/ f229 1 3022718"/>
              <a:gd name="f307" fmla="*/ f230 1 2496256"/>
              <a:gd name="f308" fmla="*/ f231 1 3022718"/>
              <a:gd name="f309" fmla="*/ f232 1 2496256"/>
              <a:gd name="f310" fmla="*/ f233 1 3022718"/>
              <a:gd name="f311" fmla="*/ f234 1 2496256"/>
              <a:gd name="f312" fmla="*/ f235 1 3022718"/>
              <a:gd name="f313" fmla="*/ f236 1 2496256"/>
              <a:gd name="f314" fmla="*/ f237 1 3022718"/>
              <a:gd name="f315" fmla="*/ f238 1 2496256"/>
              <a:gd name="f316" fmla="*/ f239 1 3022718"/>
              <a:gd name="f317" fmla="*/ f240 1 3022718"/>
              <a:gd name="f318" fmla="*/ f241 1 2496256"/>
              <a:gd name="f319" fmla="*/ f242 1 3022718"/>
              <a:gd name="f320" fmla="*/ f243 1 3022718"/>
              <a:gd name="f321" fmla="*/ f244 1 2496256"/>
              <a:gd name="f322" fmla="*/ f245 1 2496256"/>
              <a:gd name="f323" fmla="*/ f246 1 3022718"/>
              <a:gd name="f324" fmla="*/ f247 1 2496256"/>
              <a:gd name="f325" fmla="*/ f248 1 2496256"/>
              <a:gd name="f326" fmla="*/ f249 1 3022718"/>
              <a:gd name="f327" fmla="*/ f250 1 3022718"/>
              <a:gd name="f328" fmla="*/ f251 1 3022718"/>
              <a:gd name="f329" fmla="*/ f252 1 3022718"/>
              <a:gd name="f330" fmla="*/ f253 1 2496256"/>
              <a:gd name="f331" fmla="*/ f254 1 3022718"/>
              <a:gd name="f332" fmla="*/ f255 1 2496256"/>
              <a:gd name="f333" fmla="*/ f256 1 3022718"/>
              <a:gd name="f334" fmla="*/ f257 1 2496256"/>
              <a:gd name="f335" fmla="*/ f258 1 2496256"/>
              <a:gd name="f336" fmla="*/ f259 1 3022718"/>
              <a:gd name="f337" fmla="*/ f260 1 2496256"/>
              <a:gd name="f338" fmla="*/ f261 1 3022718"/>
              <a:gd name="f339" fmla="*/ f262 1 3022718"/>
              <a:gd name="f340" fmla="*/ f263 1 2496256"/>
              <a:gd name="f341" fmla="*/ f264 1 3022718"/>
              <a:gd name="f342" fmla="*/ f265 1 2496256"/>
              <a:gd name="f343" fmla="*/ f266 1 3022718"/>
              <a:gd name="f344" fmla="*/ f267 1 2496256"/>
              <a:gd name="f345" fmla="*/ f268 1 2496256"/>
              <a:gd name="f346" fmla="*/ f269 1 3022718"/>
              <a:gd name="f347" fmla="*/ f270 1 3022718"/>
              <a:gd name="f348" fmla="*/ f271 1 3022718"/>
              <a:gd name="f349" fmla="*/ f5 1 f194"/>
              <a:gd name="f350" fmla="*/ f6 1 f194"/>
              <a:gd name="f351" fmla="*/ f5 1 f195"/>
              <a:gd name="f352" fmla="*/ f7 1 f195"/>
              <a:gd name="f353" fmla="+- f272 0 f1"/>
              <a:gd name="f354" fmla="*/ f273 1 f194"/>
              <a:gd name="f355" fmla="*/ f274 1 f195"/>
              <a:gd name="f356" fmla="*/ f275 1 f195"/>
              <a:gd name="f357" fmla="*/ f276 1 f194"/>
              <a:gd name="f358" fmla="*/ f277 1 f195"/>
              <a:gd name="f359" fmla="*/ f278 1 f194"/>
              <a:gd name="f360" fmla="*/ f279 1 f195"/>
              <a:gd name="f361" fmla="*/ f280 1 f194"/>
              <a:gd name="f362" fmla="*/ f281 1 f195"/>
              <a:gd name="f363" fmla="*/ f282 1 f194"/>
              <a:gd name="f364" fmla="*/ f283 1 f195"/>
              <a:gd name="f365" fmla="*/ f284 1 f194"/>
              <a:gd name="f366" fmla="*/ f285 1 f195"/>
              <a:gd name="f367" fmla="*/ f286 1 f194"/>
              <a:gd name="f368" fmla="*/ f287 1 f195"/>
              <a:gd name="f369" fmla="*/ f288 1 f194"/>
              <a:gd name="f370" fmla="*/ f289 1 f195"/>
              <a:gd name="f371" fmla="*/ f290 1 f194"/>
              <a:gd name="f372" fmla="*/ f291 1 f195"/>
              <a:gd name="f373" fmla="*/ f292 1 f194"/>
              <a:gd name="f374" fmla="*/ f293 1 f195"/>
              <a:gd name="f375" fmla="*/ f294 1 f194"/>
              <a:gd name="f376" fmla="*/ f295 1 f195"/>
              <a:gd name="f377" fmla="*/ f296 1 f194"/>
              <a:gd name="f378" fmla="*/ f297 1 f195"/>
              <a:gd name="f379" fmla="*/ f298 1 f194"/>
              <a:gd name="f380" fmla="*/ f299 1 f194"/>
              <a:gd name="f381" fmla="*/ f300 1 f195"/>
              <a:gd name="f382" fmla="*/ f301 1 f194"/>
              <a:gd name="f383" fmla="*/ f302 1 f195"/>
              <a:gd name="f384" fmla="*/ f303 1 f194"/>
              <a:gd name="f385" fmla="*/ f304 1 f195"/>
              <a:gd name="f386" fmla="*/ f305 1 f195"/>
              <a:gd name="f387" fmla="*/ f306 1 f194"/>
              <a:gd name="f388" fmla="*/ f307 1 f195"/>
              <a:gd name="f389" fmla="*/ f308 1 f194"/>
              <a:gd name="f390" fmla="*/ f309 1 f195"/>
              <a:gd name="f391" fmla="*/ f310 1 f194"/>
              <a:gd name="f392" fmla="*/ f311 1 f195"/>
              <a:gd name="f393" fmla="*/ f312 1 f194"/>
              <a:gd name="f394" fmla="*/ f313 1 f195"/>
              <a:gd name="f395" fmla="*/ f314 1 f194"/>
              <a:gd name="f396" fmla="*/ f315 1 f195"/>
              <a:gd name="f397" fmla="*/ f316 1 f194"/>
              <a:gd name="f398" fmla="*/ f317 1 f194"/>
              <a:gd name="f399" fmla="*/ f318 1 f195"/>
              <a:gd name="f400" fmla="*/ f319 1 f194"/>
              <a:gd name="f401" fmla="*/ f320 1 f194"/>
              <a:gd name="f402" fmla="*/ f321 1 f195"/>
              <a:gd name="f403" fmla="*/ f322 1 f195"/>
              <a:gd name="f404" fmla="*/ f323 1 f194"/>
              <a:gd name="f405" fmla="*/ f324 1 f195"/>
              <a:gd name="f406" fmla="*/ f325 1 f195"/>
              <a:gd name="f407" fmla="*/ f326 1 f194"/>
              <a:gd name="f408" fmla="*/ f327 1 f194"/>
              <a:gd name="f409" fmla="*/ f328 1 f194"/>
              <a:gd name="f410" fmla="*/ f329 1 f194"/>
              <a:gd name="f411" fmla="*/ f330 1 f195"/>
              <a:gd name="f412" fmla="*/ f331 1 f194"/>
              <a:gd name="f413" fmla="*/ f332 1 f195"/>
              <a:gd name="f414" fmla="*/ f333 1 f194"/>
              <a:gd name="f415" fmla="*/ f334 1 f195"/>
              <a:gd name="f416" fmla="*/ f335 1 f195"/>
              <a:gd name="f417" fmla="*/ f336 1 f194"/>
              <a:gd name="f418" fmla="*/ f337 1 f195"/>
              <a:gd name="f419" fmla="*/ f338 1 f194"/>
              <a:gd name="f420" fmla="*/ f339 1 f194"/>
              <a:gd name="f421" fmla="*/ f340 1 f195"/>
              <a:gd name="f422" fmla="*/ f341 1 f194"/>
              <a:gd name="f423" fmla="*/ f342 1 f195"/>
              <a:gd name="f424" fmla="*/ f343 1 f194"/>
              <a:gd name="f425" fmla="*/ f344 1 f195"/>
              <a:gd name="f426" fmla="*/ f345 1 f195"/>
              <a:gd name="f427" fmla="*/ f346 1 f194"/>
              <a:gd name="f428" fmla="*/ f347 1 f194"/>
              <a:gd name="f429" fmla="*/ f348 1 f194"/>
              <a:gd name="f430" fmla="*/ f349 f189 1"/>
              <a:gd name="f431" fmla="*/ f350 f189 1"/>
              <a:gd name="f432" fmla="*/ f352 f190 1"/>
              <a:gd name="f433" fmla="*/ f351 f190 1"/>
              <a:gd name="f434" fmla="*/ f354 f189 1"/>
              <a:gd name="f435" fmla="*/ f355 f190 1"/>
              <a:gd name="f436" fmla="*/ f356 f190 1"/>
              <a:gd name="f437" fmla="*/ f357 f189 1"/>
              <a:gd name="f438" fmla="*/ f358 f190 1"/>
              <a:gd name="f439" fmla="*/ f359 f189 1"/>
              <a:gd name="f440" fmla="*/ f360 f190 1"/>
              <a:gd name="f441" fmla="*/ f361 f189 1"/>
              <a:gd name="f442" fmla="*/ f362 f190 1"/>
              <a:gd name="f443" fmla="*/ f363 f189 1"/>
              <a:gd name="f444" fmla="*/ f364 f190 1"/>
              <a:gd name="f445" fmla="*/ f365 f189 1"/>
              <a:gd name="f446" fmla="*/ f366 f190 1"/>
              <a:gd name="f447" fmla="*/ f367 f189 1"/>
              <a:gd name="f448" fmla="*/ f368 f190 1"/>
              <a:gd name="f449" fmla="*/ f369 f189 1"/>
              <a:gd name="f450" fmla="*/ f370 f190 1"/>
              <a:gd name="f451" fmla="*/ f371 f189 1"/>
              <a:gd name="f452" fmla="*/ f372 f190 1"/>
              <a:gd name="f453" fmla="*/ f373 f189 1"/>
              <a:gd name="f454" fmla="*/ f374 f190 1"/>
              <a:gd name="f455" fmla="*/ f375 f189 1"/>
              <a:gd name="f456" fmla="*/ f376 f190 1"/>
              <a:gd name="f457" fmla="*/ f377 f189 1"/>
              <a:gd name="f458" fmla="*/ f378 f190 1"/>
              <a:gd name="f459" fmla="*/ f379 f189 1"/>
              <a:gd name="f460" fmla="*/ f380 f189 1"/>
              <a:gd name="f461" fmla="*/ f381 f190 1"/>
              <a:gd name="f462" fmla="*/ f382 f189 1"/>
              <a:gd name="f463" fmla="*/ f383 f190 1"/>
              <a:gd name="f464" fmla="*/ f384 f189 1"/>
              <a:gd name="f465" fmla="*/ f385 f190 1"/>
              <a:gd name="f466" fmla="*/ f386 f190 1"/>
              <a:gd name="f467" fmla="*/ f387 f189 1"/>
              <a:gd name="f468" fmla="*/ f388 f190 1"/>
              <a:gd name="f469" fmla="*/ f389 f189 1"/>
              <a:gd name="f470" fmla="*/ f390 f190 1"/>
              <a:gd name="f471" fmla="*/ f391 f189 1"/>
              <a:gd name="f472" fmla="*/ f392 f190 1"/>
              <a:gd name="f473" fmla="*/ f393 f189 1"/>
              <a:gd name="f474" fmla="*/ f394 f190 1"/>
              <a:gd name="f475" fmla="*/ f395 f189 1"/>
              <a:gd name="f476" fmla="*/ f396 f190 1"/>
              <a:gd name="f477" fmla="*/ f397 f189 1"/>
              <a:gd name="f478" fmla="*/ f398 f189 1"/>
              <a:gd name="f479" fmla="*/ f399 f190 1"/>
              <a:gd name="f480" fmla="*/ f400 f189 1"/>
              <a:gd name="f481" fmla="*/ f401 f189 1"/>
              <a:gd name="f482" fmla="*/ f402 f190 1"/>
              <a:gd name="f483" fmla="*/ f403 f190 1"/>
              <a:gd name="f484" fmla="*/ f404 f189 1"/>
              <a:gd name="f485" fmla="*/ f405 f190 1"/>
              <a:gd name="f486" fmla="*/ f406 f190 1"/>
              <a:gd name="f487" fmla="*/ f407 f189 1"/>
              <a:gd name="f488" fmla="*/ f408 f189 1"/>
              <a:gd name="f489" fmla="*/ f409 f189 1"/>
              <a:gd name="f490" fmla="*/ f410 f189 1"/>
              <a:gd name="f491" fmla="*/ f411 f190 1"/>
              <a:gd name="f492" fmla="*/ f412 f189 1"/>
              <a:gd name="f493" fmla="*/ f413 f190 1"/>
              <a:gd name="f494" fmla="*/ f414 f189 1"/>
              <a:gd name="f495" fmla="*/ f415 f190 1"/>
              <a:gd name="f496" fmla="*/ f416 f190 1"/>
              <a:gd name="f497" fmla="*/ f417 f189 1"/>
              <a:gd name="f498" fmla="*/ f418 f190 1"/>
              <a:gd name="f499" fmla="*/ f419 f189 1"/>
              <a:gd name="f500" fmla="*/ f420 f189 1"/>
              <a:gd name="f501" fmla="*/ f421 f190 1"/>
              <a:gd name="f502" fmla="*/ f422 f189 1"/>
              <a:gd name="f503" fmla="*/ f423 f190 1"/>
              <a:gd name="f504" fmla="*/ f424 f189 1"/>
              <a:gd name="f505" fmla="*/ f425 f190 1"/>
              <a:gd name="f506" fmla="*/ f426 f190 1"/>
              <a:gd name="f507" fmla="*/ f427 f189 1"/>
              <a:gd name="f508" fmla="*/ f428 f189 1"/>
              <a:gd name="f509" fmla="*/ f429 f189 1"/>
            </a:gdLst>
            <a:ahLst/>
            <a:cxnLst>
              <a:cxn ang="3cd4">
                <a:pos x="hc" y="t"/>
              </a:cxn>
              <a:cxn ang="0">
                <a:pos x="r" y="vc"/>
              </a:cxn>
              <a:cxn ang="cd4">
                <a:pos x="hc" y="b"/>
              </a:cxn>
              <a:cxn ang="cd2">
                <a:pos x="l" y="vc"/>
              </a:cxn>
              <a:cxn ang="f353">
                <a:pos x="f434" y="f435"/>
              </a:cxn>
              <a:cxn ang="f353">
                <a:pos x="f434" y="f436"/>
              </a:cxn>
              <a:cxn ang="f353">
                <a:pos x="f437" y="f438"/>
              </a:cxn>
              <a:cxn ang="f353">
                <a:pos x="f439" y="f440"/>
              </a:cxn>
              <a:cxn ang="f353">
                <a:pos x="f441" y="f442"/>
              </a:cxn>
              <a:cxn ang="f353">
                <a:pos x="f443" y="f444"/>
              </a:cxn>
              <a:cxn ang="f353">
                <a:pos x="f445" y="f446"/>
              </a:cxn>
              <a:cxn ang="f353">
                <a:pos x="f447" y="f448"/>
              </a:cxn>
              <a:cxn ang="f353">
                <a:pos x="f449" y="f450"/>
              </a:cxn>
              <a:cxn ang="f353">
                <a:pos x="f451" y="f452"/>
              </a:cxn>
              <a:cxn ang="f353">
                <a:pos x="f453" y="f454"/>
              </a:cxn>
              <a:cxn ang="f353">
                <a:pos x="f455" y="f456"/>
              </a:cxn>
              <a:cxn ang="f353">
                <a:pos x="f457" y="f458"/>
              </a:cxn>
              <a:cxn ang="f353">
                <a:pos x="f459" y="f458"/>
              </a:cxn>
              <a:cxn ang="f353">
                <a:pos x="f460" y="f461"/>
              </a:cxn>
              <a:cxn ang="f353">
                <a:pos x="f462" y="f463"/>
              </a:cxn>
              <a:cxn ang="f353">
                <a:pos x="f464" y="f465"/>
              </a:cxn>
              <a:cxn ang="f353">
                <a:pos x="f464" y="f466"/>
              </a:cxn>
              <a:cxn ang="f353">
                <a:pos x="f467" y="f468"/>
              </a:cxn>
              <a:cxn ang="f353">
                <a:pos x="f469" y="f470"/>
              </a:cxn>
              <a:cxn ang="f353">
                <a:pos x="f471" y="f472"/>
              </a:cxn>
              <a:cxn ang="f353">
                <a:pos x="f473" y="f474"/>
              </a:cxn>
              <a:cxn ang="f353">
                <a:pos x="f475" y="f476"/>
              </a:cxn>
              <a:cxn ang="f353">
                <a:pos x="f477" y="f474"/>
              </a:cxn>
              <a:cxn ang="f353">
                <a:pos x="f478" y="f479"/>
              </a:cxn>
              <a:cxn ang="f353">
                <a:pos x="f480" y="f479"/>
              </a:cxn>
              <a:cxn ang="f353">
                <a:pos x="f481" y="f482"/>
              </a:cxn>
              <a:cxn ang="f353">
                <a:pos x="f481" y="f483"/>
              </a:cxn>
              <a:cxn ang="f353">
                <a:pos x="f484" y="f485"/>
              </a:cxn>
              <a:cxn ang="f353">
                <a:pos x="f484" y="f435"/>
              </a:cxn>
              <a:cxn ang="f353">
                <a:pos x="f484" y="f486"/>
              </a:cxn>
              <a:cxn ang="f353">
                <a:pos x="f487" y="f486"/>
              </a:cxn>
              <a:cxn ang="f353">
                <a:pos x="f488" y="f486"/>
              </a:cxn>
              <a:cxn ang="f353">
                <a:pos x="f489" y="f486"/>
              </a:cxn>
              <a:cxn ang="f353">
                <a:pos x="f489" y="f435"/>
              </a:cxn>
              <a:cxn ang="f353">
                <a:pos x="f489" y="f485"/>
              </a:cxn>
              <a:cxn ang="f353">
                <a:pos x="f490" y="f491"/>
              </a:cxn>
              <a:cxn ang="f353">
                <a:pos x="f492" y="f493"/>
              </a:cxn>
              <a:cxn ang="f353">
                <a:pos x="f494" y="f495"/>
              </a:cxn>
              <a:cxn ang="f353">
                <a:pos x="f494" y="f496"/>
              </a:cxn>
              <a:cxn ang="f353">
                <a:pos x="f497" y="f498"/>
              </a:cxn>
              <a:cxn ang="f353">
                <a:pos x="f499" y="f495"/>
              </a:cxn>
              <a:cxn ang="f353">
                <a:pos x="f500" y="f501"/>
              </a:cxn>
              <a:cxn ang="f353">
                <a:pos x="f502" y="f503"/>
              </a:cxn>
              <a:cxn ang="f353">
                <a:pos x="f504" y="f505"/>
              </a:cxn>
              <a:cxn ang="f353">
                <a:pos x="f504" y="f506"/>
              </a:cxn>
              <a:cxn ang="f353">
                <a:pos x="f507" y="f485"/>
              </a:cxn>
              <a:cxn ang="f353">
                <a:pos x="f507" y="f435"/>
              </a:cxn>
              <a:cxn ang="f353">
                <a:pos x="f507" y="f486"/>
              </a:cxn>
              <a:cxn ang="f353">
                <a:pos x="f508" y="f486"/>
              </a:cxn>
              <a:cxn ang="f353">
                <a:pos x="f509" y="f486"/>
              </a:cxn>
              <a:cxn ang="f353">
                <a:pos x="f434" y="f486"/>
              </a:cxn>
              <a:cxn ang="f353">
                <a:pos x="f434" y="f435"/>
              </a:cxn>
            </a:cxnLst>
            <a:rect l="f430" t="f433" r="f431" b="f432"/>
            <a:pathLst>
              <a:path w="3022718" h="2496256">
                <a:moveTo>
                  <a:pt x="f8" y="f9"/>
                </a:moveTo>
                <a:lnTo>
                  <a:pt x="f8" y="f10"/>
                </a:lnTo>
                <a:cubicBezTo>
                  <a:pt x="f8" y="f11"/>
                  <a:pt x="f12" y="f13"/>
                  <a:pt x="f14" y="f15"/>
                </a:cubicBezTo>
                <a:cubicBezTo>
                  <a:pt x="f16" y="f17"/>
                  <a:pt x="f18" y="f19"/>
                  <a:pt x="f20" y="f21"/>
                </a:cubicBezTo>
                <a:cubicBezTo>
                  <a:pt x="f22" y="f23"/>
                  <a:pt x="f24" y="f25"/>
                  <a:pt x="f26" y="f27"/>
                </a:cubicBezTo>
                <a:cubicBezTo>
                  <a:pt x="f28" y="f29"/>
                  <a:pt x="f30" y="f5"/>
                  <a:pt x="f31" y="f5"/>
                </a:cubicBezTo>
                <a:cubicBezTo>
                  <a:pt x="f32" y="f5"/>
                  <a:pt x="f33" y="f34"/>
                  <a:pt x="f35" y="f36"/>
                </a:cubicBezTo>
                <a:cubicBezTo>
                  <a:pt x="f37" y="f38"/>
                  <a:pt x="f39" y="f40"/>
                  <a:pt x="f41" y="f42"/>
                </a:cubicBezTo>
                <a:lnTo>
                  <a:pt x="f43" y="f44"/>
                </a:lnTo>
                <a:cubicBezTo>
                  <a:pt x="f45" y="f46"/>
                  <a:pt x="f47" y="f48"/>
                  <a:pt x="f49" y="f50"/>
                </a:cubicBezTo>
                <a:cubicBezTo>
                  <a:pt x="f51" y="f52"/>
                  <a:pt x="f53" y="f54"/>
                  <a:pt x="f55" y="f56"/>
                </a:cubicBezTo>
                <a:cubicBezTo>
                  <a:pt x="f57" y="f58"/>
                  <a:pt x="f59" y="f60"/>
                  <a:pt x="f61" y="f62"/>
                </a:cubicBezTo>
                <a:cubicBezTo>
                  <a:pt x="f63" y="f64"/>
                  <a:pt x="f65" y="f66"/>
                  <a:pt x="f67" y="f68"/>
                </a:cubicBezTo>
                <a:lnTo>
                  <a:pt x="f69" y="f68"/>
                </a:lnTo>
                <a:cubicBezTo>
                  <a:pt x="f70" y="f71"/>
                  <a:pt x="f72" y="f73"/>
                  <a:pt x="f74" y="f73"/>
                </a:cubicBezTo>
                <a:cubicBezTo>
                  <a:pt x="f75" y="f73"/>
                  <a:pt x="f76" y="f77"/>
                  <a:pt x="f78" y="f79"/>
                </a:cubicBezTo>
                <a:cubicBezTo>
                  <a:pt x="f80" y="f81"/>
                  <a:pt x="f82" y="f83"/>
                  <a:pt x="f84" y="f85"/>
                </a:cubicBezTo>
                <a:lnTo>
                  <a:pt x="f84" y="f86"/>
                </a:lnTo>
                <a:cubicBezTo>
                  <a:pt x="f87" y="f88"/>
                  <a:pt x="f89" y="f90"/>
                  <a:pt x="f5" y="f91"/>
                </a:cubicBezTo>
                <a:cubicBezTo>
                  <a:pt x="f92" y="f93"/>
                  <a:pt x="f94" y="f95"/>
                  <a:pt x="f96" y="f95"/>
                </a:cubicBezTo>
                <a:cubicBezTo>
                  <a:pt x="f97" y="f95"/>
                  <a:pt x="f98" y="f99"/>
                  <a:pt x="f100" y="f101"/>
                </a:cubicBezTo>
                <a:cubicBezTo>
                  <a:pt x="f102" y="f103"/>
                  <a:pt x="f104" y="f105"/>
                  <a:pt x="f106" y="f107"/>
                </a:cubicBezTo>
                <a:cubicBezTo>
                  <a:pt x="f108" y="f109"/>
                  <a:pt x="f110" y="f111"/>
                  <a:pt x="f112" y="f111"/>
                </a:cubicBezTo>
                <a:cubicBezTo>
                  <a:pt x="f113" y="f111"/>
                  <a:pt x="f114" y="f115"/>
                  <a:pt x="f116" y="f107"/>
                </a:cubicBezTo>
                <a:cubicBezTo>
                  <a:pt x="f117" y="f118"/>
                  <a:pt x="f119" y="f120"/>
                  <a:pt x="f121" y="f122"/>
                </a:cubicBezTo>
                <a:lnTo>
                  <a:pt x="f123" y="f122"/>
                </a:lnTo>
                <a:cubicBezTo>
                  <a:pt x="f124" y="f125"/>
                  <a:pt x="f126" y="f127"/>
                  <a:pt x="f128" y="f129"/>
                </a:cubicBezTo>
                <a:lnTo>
                  <a:pt x="f128" y="f130"/>
                </a:lnTo>
                <a:cubicBezTo>
                  <a:pt x="f131" y="f132"/>
                  <a:pt x="f133" y="f134"/>
                  <a:pt x="f133" y="f135"/>
                </a:cubicBezTo>
                <a:lnTo>
                  <a:pt x="f133" y="f9"/>
                </a:lnTo>
                <a:lnTo>
                  <a:pt x="f133" y="f136"/>
                </a:lnTo>
                <a:lnTo>
                  <a:pt x="f137" y="f136"/>
                </a:lnTo>
                <a:lnTo>
                  <a:pt x="f138" y="f136"/>
                </a:lnTo>
                <a:lnTo>
                  <a:pt x="f139" y="f136"/>
                </a:lnTo>
                <a:lnTo>
                  <a:pt x="f139" y="f9"/>
                </a:lnTo>
                <a:lnTo>
                  <a:pt x="f139" y="f135"/>
                </a:lnTo>
                <a:cubicBezTo>
                  <a:pt x="f139" y="f140"/>
                  <a:pt x="f141" y="f142"/>
                  <a:pt x="f143" y="f144"/>
                </a:cubicBezTo>
                <a:cubicBezTo>
                  <a:pt x="f145" y="f146"/>
                  <a:pt x="f147" y="f148"/>
                  <a:pt x="f149" y="f150"/>
                </a:cubicBezTo>
                <a:cubicBezTo>
                  <a:pt x="f151" y="f152"/>
                  <a:pt x="f153" y="f154"/>
                  <a:pt x="f155" y="f156"/>
                </a:cubicBezTo>
                <a:lnTo>
                  <a:pt x="f155" y="f157"/>
                </a:lnTo>
                <a:cubicBezTo>
                  <a:pt x="f158" y="f159"/>
                  <a:pt x="f160" y="f161"/>
                  <a:pt x="f162" y="f161"/>
                </a:cubicBezTo>
                <a:cubicBezTo>
                  <a:pt x="f163" y="f161"/>
                  <a:pt x="f164" y="f165"/>
                  <a:pt x="f166" y="f156"/>
                </a:cubicBezTo>
                <a:lnTo>
                  <a:pt x="f167" y="f168"/>
                </a:lnTo>
                <a:cubicBezTo>
                  <a:pt x="f169" y="f170"/>
                  <a:pt x="f171" y="f172"/>
                  <a:pt x="f173" y="f174"/>
                </a:cubicBezTo>
                <a:cubicBezTo>
                  <a:pt x="f175" y="f176"/>
                  <a:pt x="f177" y="f178"/>
                  <a:pt x="f179" y="f180"/>
                </a:cubicBezTo>
                <a:lnTo>
                  <a:pt x="f179" y="f181"/>
                </a:lnTo>
                <a:cubicBezTo>
                  <a:pt x="f182" y="f183"/>
                  <a:pt x="f184" y="f185"/>
                  <a:pt x="f184" y="f135"/>
                </a:cubicBezTo>
                <a:lnTo>
                  <a:pt x="f184" y="f9"/>
                </a:lnTo>
                <a:lnTo>
                  <a:pt x="f184" y="f136"/>
                </a:lnTo>
                <a:lnTo>
                  <a:pt x="f186" y="f136"/>
                </a:lnTo>
                <a:lnTo>
                  <a:pt x="f187" y="f136"/>
                </a:lnTo>
                <a:lnTo>
                  <a:pt x="f8" y="f136"/>
                </a:ln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4" name="Freihandform 4"/>
          <p:cNvSpPr/>
          <p:nvPr/>
        </p:nvSpPr>
        <p:spPr>
          <a:xfrm>
            <a:off x="6352135" y="2008068"/>
            <a:ext cx="1408587" cy="2499238"/>
          </a:xfrm>
          <a:custGeom>
            <a:avLst/>
            <a:gdLst>
              <a:gd name="f0" fmla="val 10800000"/>
              <a:gd name="f1" fmla="val 5400000"/>
              <a:gd name="f2" fmla="val 180"/>
              <a:gd name="f3" fmla="val w"/>
              <a:gd name="f4" fmla="val h"/>
              <a:gd name="f5" fmla="val 0"/>
              <a:gd name="f6" fmla="val 1408586"/>
              <a:gd name="f7" fmla="val 2499242"/>
              <a:gd name="f8" fmla="val 631245"/>
              <a:gd name="f9" fmla="val 696391"/>
              <a:gd name="f10" fmla="val 638882"/>
              <a:gd name="f11" fmla="val 680872"/>
              <a:gd name="f12" fmla="val 650334"/>
              <a:gd name="f13" fmla="val 666265"/>
              <a:gd name="f14" fmla="val 665239"/>
              <a:gd name="f15" fmla="val 652999"/>
              <a:gd name="f16" fmla="val 682017"/>
              <a:gd name="f17" fmla="val 638117"/>
              <a:gd name="f18" fmla="val 701792"/>
              <a:gd name="f19" fmla="val 626610"/>
              <a:gd name="f20" fmla="val 724068"/>
              <a:gd name="f21" fmla="val 618775"/>
              <a:gd name="f22" fmla="val 727521"/>
              <a:gd name="f23" fmla="val 617709"/>
              <a:gd name="f24" fmla="val 754810"/>
              <a:gd name="f25" fmla="val 608466"/>
              <a:gd name="f26" fmla="val 787938"/>
              <a:gd name="f27" fmla="val 603787"/>
              <a:gd name="f28" fmla="val 825985"/>
              <a:gd name="f29" fmla="val 1408568"/>
              <a:gd name="f30" fmla="val 880533"/>
              <a:gd name="f31" fmla="val 754201"/>
              <a:gd name="f32" fmla="val 637408"/>
              <a:gd name="f33" fmla="val 16813"/>
              <a:gd name="f34" fmla="val 533504"/>
              <a:gd name="f35" fmla="val 49925"/>
              <a:gd name="f36" fmla="val 424891"/>
              <a:gd name="f37" fmla="val 84387"/>
              <a:gd name="f38" fmla="val 328872"/>
              <a:gd name="f39" fmla="val 137355"/>
              <a:gd name="f40" fmla="val 248204"/>
              <a:gd name="f41" fmla="val 207298"/>
              <a:gd name="f42" fmla="val 165511"/>
              <a:gd name="f43" fmla="val 278733"/>
              <a:gd name="f44" fmla="val 102535"/>
              <a:gd name="f45" fmla="val 363967"/>
              <a:gd name="f46" fmla="val 60998"/>
              <a:gd name="f47" fmla="val 460688"/>
              <a:gd name="f48" fmla="val 20526"/>
              <a:gd name="f49" fmla="val 555203"/>
              <a:gd name="f50" fmla="val 661082"/>
              <a:gd name="f51" fmla="val 775387"/>
              <a:gd name="f52" fmla="val 835154"/>
              <a:gd name="f53" fmla="val 6906"/>
              <a:gd name="f54" fmla="val 894179"/>
              <a:gd name="f55" fmla="val 20517"/>
              <a:gd name="f56" fmla="val 950799"/>
              <a:gd name="f57" fmla="val 34014"/>
              <a:gd name="f58" fmla="val 1007095"/>
              <a:gd name="f59" fmla="val 54606"/>
              <a:gd name="f60" fmla="val 1062175"/>
              <a:gd name="f61" fmla="val 81723"/>
              <a:gd name="f62" fmla="val 1114515"/>
              <a:gd name="f63" fmla="val 84215"/>
              <a:gd name="f64" fmla="val 1118908"/>
              <a:gd name="f65" fmla="val 109136"/>
              <a:gd name="f66" fmla="val 1165676"/>
              <a:gd name="f67" fmla="val 138840"/>
              <a:gd name="f68" fmla="val 1209496"/>
              <a:gd name="f69" fmla="val 172901"/>
              <a:gd name="f70" fmla="val 1249655"/>
              <a:gd name="f71" fmla="val 138983"/>
              <a:gd name="f72" fmla="val 1289671"/>
              <a:gd name="f73" fmla="val 109174"/>
              <a:gd name="f74" fmla="val 1333605"/>
              <a:gd name="f75" fmla="val 84177"/>
              <a:gd name="f76" fmla="val 1380467"/>
              <a:gd name="f77" fmla="val 81705"/>
              <a:gd name="f78" fmla="val 1384842"/>
              <a:gd name="f79" fmla="val 55386"/>
              <a:gd name="f80" fmla="val 1435699"/>
              <a:gd name="f81" fmla="val 35231"/>
              <a:gd name="f82" fmla="val 1489038"/>
              <a:gd name="f83" fmla="val 21763"/>
              <a:gd name="f84" fmla="val 1543432"/>
              <a:gd name="f85" fmla="val 18272"/>
              <a:gd name="f86" fmla="val 1552304"/>
              <a:gd name="f87" fmla="val 1558818"/>
              <a:gd name="f88" fmla="val 15913"/>
              <a:gd name="f89" fmla="val 1570154"/>
              <a:gd name="f90" fmla="val 14191"/>
              <a:gd name="f91" fmla="val 1581156"/>
              <a:gd name="f92" fmla="val 12660"/>
              <a:gd name="f93" fmla="val 1590980"/>
              <a:gd name="f94" fmla="val 11100"/>
              <a:gd name="f95" fmla="val 1600774"/>
              <a:gd name="f96" fmla="val 10568"/>
              <a:gd name="f97" fmla="val 1604036"/>
              <a:gd name="f98" fmla="val 9911"/>
              <a:gd name="f99" fmla="val 1607288"/>
              <a:gd name="f100" fmla="val 9226"/>
              <a:gd name="f101" fmla="val 1610797"/>
              <a:gd name="f102" fmla="val 7885"/>
              <a:gd name="f103" fmla="val 1617559"/>
              <a:gd name="f104" fmla="val 6221"/>
              <a:gd name="f105" fmla="val 1625965"/>
              <a:gd name="f106" fmla="val 5032"/>
              <a:gd name="f107" fmla="val 1635769"/>
              <a:gd name="f108" fmla="val 3929"/>
              <a:gd name="f109" fmla="val 1645479"/>
              <a:gd name="f110" fmla="val 3596"/>
              <a:gd name="f111" fmla="val 1654379"/>
              <a:gd name="f112" fmla="val 3301"/>
              <a:gd name="f113" fmla="val 1662558"/>
              <a:gd name="f114" fmla="val 3167"/>
              <a:gd name="f115" fmla="val 1666228"/>
              <a:gd name="f116" fmla="val 3044"/>
              <a:gd name="f117" fmla="val 1669889"/>
              <a:gd name="f118" fmla="val 2758"/>
              <a:gd name="f119" fmla="val 1673969"/>
              <a:gd name="f120" fmla="val 2502"/>
              <a:gd name="f121" fmla="val 1677982"/>
              <a:gd name="f122" fmla="val 2188"/>
              <a:gd name="f123" fmla="val 1681966"/>
              <a:gd name="f124" fmla="val 1864"/>
              <a:gd name="f125" fmla="val 1686198"/>
              <a:gd name="f126" fmla="val 999"/>
              <a:gd name="f127" fmla="val 1697495"/>
              <a:gd name="f128" fmla="val 19"/>
              <a:gd name="f129" fmla="val 1710295"/>
              <a:gd name="f130" fmla="val 1724018"/>
              <a:gd name="f131" fmla="val 1725064"/>
              <a:gd name="f132" fmla="val 1763729"/>
              <a:gd name="f133" fmla="val 3063"/>
              <a:gd name="f134" fmla="val 1803869"/>
              <a:gd name="f135" fmla="val 9321"/>
              <a:gd name="f136" fmla="val 1847613"/>
              <a:gd name="f137" fmla="val 19109"/>
              <a:gd name="f138" fmla="val 1917194"/>
              <a:gd name="f139" fmla="val 36506"/>
              <a:gd name="f140" fmla="val 1981478"/>
              <a:gd name="f141" fmla="val 61045"/>
              <a:gd name="f142" fmla="val 2038706"/>
              <a:gd name="f143" fmla="val 102620"/>
              <a:gd name="f144" fmla="val 2135513"/>
              <a:gd name="f145" fmla="val 165596"/>
              <a:gd name="f146" fmla="val 2220737"/>
              <a:gd name="f147" fmla="val 247853"/>
              <a:gd name="f148" fmla="val 2291697"/>
              <a:gd name="f149" fmla="val 256470"/>
              <a:gd name="f150" fmla="val 2299238"/>
              <a:gd name="f151" fmla="val 264812"/>
              <a:gd name="f152" fmla="val 2304545"/>
              <a:gd name="f153" fmla="val 270937"/>
              <a:gd name="f154" fmla="val 2308434"/>
              <a:gd name="f155" fmla="val 272725"/>
              <a:gd name="f156" fmla="val 2309575"/>
              <a:gd name="f157" fmla="val 274485"/>
              <a:gd name="f158" fmla="val 2310593"/>
              <a:gd name="f159" fmla="val 276454"/>
              <a:gd name="f160" fmla="val 2312105"/>
              <a:gd name="f161" fmla="val 280411"/>
              <a:gd name="f162" fmla="val 2315214"/>
              <a:gd name="f163" fmla="val 300318"/>
              <a:gd name="f164" fmla="val 2330905"/>
              <a:gd name="f165" fmla="val 322889"/>
              <a:gd name="f166" fmla="val 2348698"/>
              <a:gd name="f167" fmla="val 348428"/>
              <a:gd name="f168" fmla="val 2364578"/>
              <a:gd name="f169" fmla="val 367251"/>
              <a:gd name="f170" fmla="val 2375685"/>
              <a:gd name="f171" fmla="val 369753"/>
              <a:gd name="f172" fmla="val 421505"/>
              <a:gd name="f173" fmla="val 2402445"/>
              <a:gd name="f174" fmla="val 485623"/>
              <a:gd name="f175" fmla="val 2434236"/>
              <a:gd name="f176" fmla="val 533466"/>
              <a:gd name="f177" fmla="val 2449451"/>
              <a:gd name="f178" fmla="val 637323"/>
              <a:gd name="f179" fmla="val 2482496"/>
              <a:gd name="f180" fmla="val 754106"/>
              <a:gd name="f181" fmla="val 2499243"/>
              <a:gd name="f182" fmla="val 880552"/>
              <a:gd name="f183" fmla="val 1408587"/>
              <a:gd name="f184" fmla="val 1895531"/>
              <a:gd name="f185" fmla="val 826004"/>
              <a:gd name="f186" fmla="val 787767"/>
              <a:gd name="f187" fmla="val 754638"/>
              <a:gd name="f188" fmla="val 1890881"/>
              <a:gd name="f189" fmla="val 727540"/>
              <a:gd name="f190" fmla="val 1881704"/>
              <a:gd name="f191" fmla="val 724135"/>
              <a:gd name="f192" fmla="val 1880649"/>
              <a:gd name="f193" fmla="val 701859"/>
              <a:gd name="f194" fmla="val 1872832"/>
              <a:gd name="f195" fmla="val 682075"/>
              <a:gd name="f196" fmla="val 1861306"/>
              <a:gd name="f197" fmla="val 665039"/>
              <a:gd name="f198" fmla="val 1846129"/>
              <a:gd name="f199" fmla="val 658971"/>
              <a:gd name="f200" fmla="val 1840785"/>
              <a:gd name="f201" fmla="val 653064"/>
              <a:gd name="f202" fmla="val 1833710"/>
              <a:gd name="f203" fmla="val 647728"/>
              <a:gd name="f204" fmla="val 1827044"/>
              <a:gd name="f205" fmla="val 640185"/>
              <a:gd name="f206" fmla="val 1817553"/>
              <a:gd name="f207" fmla="val 634707"/>
              <a:gd name="f208" fmla="val 1809346"/>
              <a:gd name="f209" fmla="val 631045"/>
              <a:gd name="f210" fmla="val 1802005"/>
              <a:gd name="f211" fmla="val 629152"/>
              <a:gd name="f212" fmla="val 1797536"/>
              <a:gd name="f213" fmla="val 620525"/>
              <a:gd name="f214" fmla="val 1777271"/>
              <a:gd name="f215" fmla="val 616121"/>
              <a:gd name="f216" fmla="val 1752565"/>
              <a:gd name="f217" fmla="val 616055"/>
              <a:gd name="f218" fmla="val 1724417"/>
              <a:gd name="f219" fmla="val 1696259"/>
              <a:gd name="f220" fmla="val 620392"/>
              <a:gd name="f221" fmla="val 1672058"/>
              <a:gd name="f222" fmla="val 628686"/>
              <a:gd name="f223" fmla="val 1652658"/>
              <a:gd name="f224" fmla="val 636505"/>
              <a:gd name="f225" fmla="val 1634514"/>
              <a:gd name="f226" fmla="val 648879"/>
              <a:gd name="f227" fmla="val 1617787"/>
              <a:gd name="f228" fmla="val 665467"/>
              <a:gd name="f229" fmla="val 1602961"/>
              <a:gd name="f230" fmla="val 669063"/>
              <a:gd name="f231" fmla="val 1599519"/>
              <a:gd name="f232" fmla="val 684747"/>
              <a:gd name="f233" fmla="val 1586263"/>
              <a:gd name="f234" fmla="val 703362"/>
              <a:gd name="f235" fmla="val 1575717"/>
              <a:gd name="f236" fmla="val 724458"/>
              <a:gd name="f237" fmla="val 1568138"/>
              <a:gd name="f238" fmla="val 724886"/>
              <a:gd name="f239" fmla="val 1568024"/>
              <a:gd name="f240" fmla="val 769267"/>
              <a:gd name="f241" fmla="val 1560017"/>
              <a:gd name="f242" fmla="val 1086107"/>
              <a:gd name="f243" fmla="val 1552894"/>
              <a:gd name="f244" fmla="val 1171007"/>
              <a:gd name="f245" fmla="val 1323335"/>
              <a:gd name="f246" fmla="val 950790"/>
              <a:gd name="f247" fmla="val 1170979"/>
              <a:gd name="f248" fmla="val 1086620"/>
              <a:gd name="f249" fmla="val 772881"/>
              <a:gd name="f250" fmla="val 943715"/>
              <a:gd name="f251" fmla="val 726028"/>
              <a:gd name="f252" fmla="val 935736"/>
              <a:gd name="f253" fmla="val 703456"/>
              <a:gd name="f254" fmla="val 927510"/>
              <a:gd name="f255" fmla="val 683482"/>
              <a:gd name="f256" fmla="val 915566"/>
              <a:gd name="f257" fmla="val 666694"/>
              <a:gd name="f258" fmla="val 900275"/>
              <a:gd name="f259" fmla="val 649802"/>
              <a:gd name="f260" fmla="val 884841"/>
              <a:gd name="f261" fmla="val 637142"/>
              <a:gd name="f262" fmla="val 867467"/>
              <a:gd name="f263" fmla="val 629076"/>
              <a:gd name="f264" fmla="val 848610"/>
              <a:gd name="f265" fmla="val 626708"/>
              <a:gd name="f266" fmla="val 843579"/>
              <a:gd name="f267" fmla="val 619574"/>
              <a:gd name="f268" fmla="val 824798"/>
              <a:gd name="f269" fmla="val 615950"/>
              <a:gd name="f270" fmla="val 802061"/>
              <a:gd name="f271" fmla="val 775938"/>
              <a:gd name="f272" fmla="val 747296"/>
              <a:gd name="f273" fmla="val 722333"/>
              <a:gd name="f274" fmla="val 629143"/>
              <a:gd name="f275" fmla="val 701726"/>
              <a:gd name="f276" fmla="+- 0 0 -90"/>
              <a:gd name="f277" fmla="*/ f3 1 1408586"/>
              <a:gd name="f278" fmla="*/ f4 1 2499242"/>
              <a:gd name="f279" fmla="+- f7 0 f5"/>
              <a:gd name="f280" fmla="+- f6 0 f5"/>
              <a:gd name="f281" fmla="*/ f276 f0 1"/>
              <a:gd name="f282" fmla="*/ f280 1 1408586"/>
              <a:gd name="f283" fmla="*/ f279 1 2499242"/>
              <a:gd name="f284" fmla="*/ 631245 f280 1"/>
              <a:gd name="f285" fmla="*/ 696391 f279 1"/>
              <a:gd name="f286" fmla="*/ 665239 f280 1"/>
              <a:gd name="f287" fmla="*/ 652999 f279 1"/>
              <a:gd name="f288" fmla="*/ 724068 f280 1"/>
              <a:gd name="f289" fmla="*/ 618775 f279 1"/>
              <a:gd name="f290" fmla="*/ 727521 f280 1"/>
              <a:gd name="f291" fmla="*/ 617709 f279 1"/>
              <a:gd name="f292" fmla="*/ 825985 f280 1"/>
              <a:gd name="f293" fmla="*/ 603787 f279 1"/>
              <a:gd name="f294" fmla="*/ 1408568 f280 1"/>
              <a:gd name="f295" fmla="*/ 0 f279 1"/>
              <a:gd name="f296" fmla="*/ 880533 f280 1"/>
              <a:gd name="f297" fmla="*/ 533504 f280 1"/>
              <a:gd name="f298" fmla="*/ 49925 f279 1"/>
              <a:gd name="f299" fmla="*/ 248204 f280 1"/>
              <a:gd name="f300" fmla="*/ 207298 f279 1"/>
              <a:gd name="f301" fmla="*/ 60998 f280 1"/>
              <a:gd name="f302" fmla="*/ 460688 f279 1"/>
              <a:gd name="f303" fmla="*/ 0 f280 1"/>
              <a:gd name="f304" fmla="*/ 775387 f279 1"/>
              <a:gd name="f305" fmla="*/ 20517 f280 1"/>
              <a:gd name="f306" fmla="*/ 950799 f279 1"/>
              <a:gd name="f307" fmla="*/ 81723 f280 1"/>
              <a:gd name="f308" fmla="*/ 1114515 f279 1"/>
              <a:gd name="f309" fmla="*/ 84215 f280 1"/>
              <a:gd name="f310" fmla="*/ 1118908 f279 1"/>
              <a:gd name="f311" fmla="*/ 172901 f280 1"/>
              <a:gd name="f312" fmla="*/ 1249655 f279 1"/>
              <a:gd name="f313" fmla="*/ 84177 f280 1"/>
              <a:gd name="f314" fmla="*/ 1380467 f279 1"/>
              <a:gd name="f315" fmla="*/ 81705 f280 1"/>
              <a:gd name="f316" fmla="*/ 1384842 f279 1"/>
              <a:gd name="f317" fmla="*/ 21763 f280 1"/>
              <a:gd name="f318" fmla="*/ 1543432 f279 1"/>
              <a:gd name="f319" fmla="*/ 18272 f280 1"/>
              <a:gd name="f320" fmla="*/ 1552304 f279 1"/>
              <a:gd name="f321" fmla="*/ 1558818 f279 1"/>
              <a:gd name="f322" fmla="*/ 12660 f280 1"/>
              <a:gd name="f323" fmla="*/ 1590980 f279 1"/>
              <a:gd name="f324" fmla="*/ 11100 f280 1"/>
              <a:gd name="f325" fmla="*/ 1600774 f279 1"/>
              <a:gd name="f326" fmla="*/ 9226 f280 1"/>
              <a:gd name="f327" fmla="*/ 1610797 f279 1"/>
              <a:gd name="f328" fmla="*/ 5032 f280 1"/>
              <a:gd name="f329" fmla="*/ 1635769 f279 1"/>
              <a:gd name="f330" fmla="*/ 3301 f280 1"/>
              <a:gd name="f331" fmla="*/ 1662558 f279 1"/>
              <a:gd name="f332" fmla="*/ 2758 f280 1"/>
              <a:gd name="f333" fmla="*/ 1673969 f279 1"/>
              <a:gd name="f334" fmla="*/ 1864 f280 1"/>
              <a:gd name="f335" fmla="*/ 1686198 f279 1"/>
              <a:gd name="f336" fmla="*/ 19 f280 1"/>
              <a:gd name="f337" fmla="*/ 1724018 f279 1"/>
              <a:gd name="f338" fmla="*/ 1725064 f279 1"/>
              <a:gd name="f339" fmla="*/ 9321 f280 1"/>
              <a:gd name="f340" fmla="*/ 1847613 f279 1"/>
              <a:gd name="f341" fmla="*/ 61045 f280 1"/>
              <a:gd name="f342" fmla="*/ 2038706 f279 1"/>
              <a:gd name="f343" fmla="*/ 247853 f280 1"/>
              <a:gd name="f344" fmla="*/ 2291697 f279 1"/>
              <a:gd name="f345" fmla="*/ 270937 f280 1"/>
              <a:gd name="f346" fmla="*/ 2308434 f279 1"/>
              <a:gd name="f347" fmla="*/ 276454 f280 1"/>
              <a:gd name="f348" fmla="*/ 2312105 f279 1"/>
              <a:gd name="f349" fmla="*/ 280411 f280 1"/>
              <a:gd name="f350" fmla="*/ 2315214 f279 1"/>
              <a:gd name="f351" fmla="*/ 348428 f280 1"/>
              <a:gd name="f352" fmla="*/ 2364578 f279 1"/>
              <a:gd name="f353" fmla="*/ 367251 f280 1"/>
              <a:gd name="f354" fmla="*/ 2375685 f279 1"/>
              <a:gd name="f355" fmla="*/ 369753 f280 1"/>
              <a:gd name="f356" fmla="*/ 533466 f280 1"/>
              <a:gd name="f357" fmla="*/ 2449451 f279 1"/>
              <a:gd name="f358" fmla="*/ 880552 f280 1"/>
              <a:gd name="f359" fmla="*/ 2499243 f279 1"/>
              <a:gd name="f360" fmla="*/ 1408587 f280 1"/>
              <a:gd name="f361" fmla="*/ 1895531 f279 1"/>
              <a:gd name="f362" fmla="*/ 826004 f280 1"/>
              <a:gd name="f363" fmla="*/ 727540 f280 1"/>
              <a:gd name="f364" fmla="*/ 1881704 f279 1"/>
              <a:gd name="f365" fmla="*/ 724135 f280 1"/>
              <a:gd name="f366" fmla="*/ 1880649 f279 1"/>
              <a:gd name="f367" fmla="*/ 665039 f280 1"/>
              <a:gd name="f368" fmla="*/ 1846129 f279 1"/>
              <a:gd name="f369" fmla="*/ 647728 f280 1"/>
              <a:gd name="f370" fmla="*/ 1827044 f279 1"/>
              <a:gd name="f371" fmla="*/ 631045 f280 1"/>
              <a:gd name="f372" fmla="*/ 1802005 f279 1"/>
              <a:gd name="f373" fmla="*/ 629152 f280 1"/>
              <a:gd name="f374" fmla="*/ 1797536 f279 1"/>
              <a:gd name="f375" fmla="*/ 616055 f280 1"/>
              <a:gd name="f376" fmla="*/ 1724417 f279 1"/>
              <a:gd name="f377" fmla="*/ 628686 f280 1"/>
              <a:gd name="f378" fmla="*/ 1652658 f279 1"/>
              <a:gd name="f379" fmla="*/ 665467 f280 1"/>
              <a:gd name="f380" fmla="*/ 1602961 f279 1"/>
              <a:gd name="f381" fmla="*/ 669063 f280 1"/>
              <a:gd name="f382" fmla="*/ 1599519 f279 1"/>
              <a:gd name="f383" fmla="*/ 724458 f280 1"/>
              <a:gd name="f384" fmla="*/ 1568138 f279 1"/>
              <a:gd name="f385" fmla="*/ 724886 f280 1"/>
              <a:gd name="f386" fmla="*/ 1568024 f279 1"/>
              <a:gd name="f387" fmla="*/ 1171007 f280 1"/>
              <a:gd name="f388" fmla="*/ 1552894 f279 1"/>
              <a:gd name="f389" fmla="*/ 1323335 f280 1"/>
              <a:gd name="f390" fmla="*/ 950790 f279 1"/>
              <a:gd name="f391" fmla="*/ 1170979 f280 1"/>
              <a:gd name="f392" fmla="*/ 726028 f280 1"/>
              <a:gd name="f393" fmla="*/ 935736 f279 1"/>
              <a:gd name="f394" fmla="*/ 666694 f280 1"/>
              <a:gd name="f395" fmla="*/ 900275 f279 1"/>
              <a:gd name="f396" fmla="*/ 629076 f280 1"/>
              <a:gd name="f397" fmla="*/ 848610 f279 1"/>
              <a:gd name="f398" fmla="*/ 626708 f280 1"/>
              <a:gd name="f399" fmla="*/ 843579 f279 1"/>
              <a:gd name="f400" fmla="*/ 615950 f280 1"/>
              <a:gd name="f401" fmla="*/ 775938 f279 1"/>
              <a:gd name="f402" fmla="*/ 629143 f280 1"/>
              <a:gd name="f403" fmla="*/ 701726 f279 1"/>
              <a:gd name="f404" fmla="*/ f281 1 f2"/>
              <a:gd name="f405" fmla="*/ f284 1 1408586"/>
              <a:gd name="f406" fmla="*/ f285 1 2499242"/>
              <a:gd name="f407" fmla="*/ f286 1 1408586"/>
              <a:gd name="f408" fmla="*/ f287 1 2499242"/>
              <a:gd name="f409" fmla="*/ f288 1 1408586"/>
              <a:gd name="f410" fmla="*/ f289 1 2499242"/>
              <a:gd name="f411" fmla="*/ f290 1 1408586"/>
              <a:gd name="f412" fmla="*/ f291 1 2499242"/>
              <a:gd name="f413" fmla="*/ f292 1 1408586"/>
              <a:gd name="f414" fmla="*/ f293 1 2499242"/>
              <a:gd name="f415" fmla="*/ f294 1 1408586"/>
              <a:gd name="f416" fmla="*/ f295 1 2499242"/>
              <a:gd name="f417" fmla="*/ f296 1 1408586"/>
              <a:gd name="f418" fmla="*/ f297 1 1408586"/>
              <a:gd name="f419" fmla="*/ f298 1 2499242"/>
              <a:gd name="f420" fmla="*/ f299 1 1408586"/>
              <a:gd name="f421" fmla="*/ f300 1 2499242"/>
              <a:gd name="f422" fmla="*/ f301 1 1408586"/>
              <a:gd name="f423" fmla="*/ f302 1 2499242"/>
              <a:gd name="f424" fmla="*/ f303 1 1408586"/>
              <a:gd name="f425" fmla="*/ f304 1 2499242"/>
              <a:gd name="f426" fmla="*/ f305 1 1408586"/>
              <a:gd name="f427" fmla="*/ f306 1 2499242"/>
              <a:gd name="f428" fmla="*/ f307 1 1408586"/>
              <a:gd name="f429" fmla="*/ f308 1 2499242"/>
              <a:gd name="f430" fmla="*/ f309 1 1408586"/>
              <a:gd name="f431" fmla="*/ f310 1 2499242"/>
              <a:gd name="f432" fmla="*/ f311 1 1408586"/>
              <a:gd name="f433" fmla="*/ f312 1 2499242"/>
              <a:gd name="f434" fmla="*/ f313 1 1408586"/>
              <a:gd name="f435" fmla="*/ f314 1 2499242"/>
              <a:gd name="f436" fmla="*/ f315 1 1408586"/>
              <a:gd name="f437" fmla="*/ f316 1 2499242"/>
              <a:gd name="f438" fmla="*/ f317 1 1408586"/>
              <a:gd name="f439" fmla="*/ f318 1 2499242"/>
              <a:gd name="f440" fmla="*/ f319 1 1408586"/>
              <a:gd name="f441" fmla="*/ f320 1 2499242"/>
              <a:gd name="f442" fmla="*/ f321 1 2499242"/>
              <a:gd name="f443" fmla="*/ f322 1 1408586"/>
              <a:gd name="f444" fmla="*/ f323 1 2499242"/>
              <a:gd name="f445" fmla="*/ f324 1 1408586"/>
              <a:gd name="f446" fmla="*/ f325 1 2499242"/>
              <a:gd name="f447" fmla="*/ f326 1 1408586"/>
              <a:gd name="f448" fmla="*/ f327 1 2499242"/>
              <a:gd name="f449" fmla="*/ f328 1 1408586"/>
              <a:gd name="f450" fmla="*/ f329 1 2499242"/>
              <a:gd name="f451" fmla="*/ f330 1 1408586"/>
              <a:gd name="f452" fmla="*/ f331 1 2499242"/>
              <a:gd name="f453" fmla="*/ f332 1 1408586"/>
              <a:gd name="f454" fmla="*/ f333 1 2499242"/>
              <a:gd name="f455" fmla="*/ f334 1 1408586"/>
              <a:gd name="f456" fmla="*/ f335 1 2499242"/>
              <a:gd name="f457" fmla="*/ f336 1 1408586"/>
              <a:gd name="f458" fmla="*/ f337 1 2499242"/>
              <a:gd name="f459" fmla="*/ f338 1 2499242"/>
              <a:gd name="f460" fmla="*/ f339 1 1408586"/>
              <a:gd name="f461" fmla="*/ f340 1 2499242"/>
              <a:gd name="f462" fmla="*/ f341 1 1408586"/>
              <a:gd name="f463" fmla="*/ f342 1 2499242"/>
              <a:gd name="f464" fmla="*/ f343 1 1408586"/>
              <a:gd name="f465" fmla="*/ f344 1 2499242"/>
              <a:gd name="f466" fmla="*/ f345 1 1408586"/>
              <a:gd name="f467" fmla="*/ f346 1 2499242"/>
              <a:gd name="f468" fmla="*/ f347 1 1408586"/>
              <a:gd name="f469" fmla="*/ f348 1 2499242"/>
              <a:gd name="f470" fmla="*/ f349 1 1408586"/>
              <a:gd name="f471" fmla="*/ f350 1 2499242"/>
              <a:gd name="f472" fmla="*/ f351 1 1408586"/>
              <a:gd name="f473" fmla="*/ f352 1 2499242"/>
              <a:gd name="f474" fmla="*/ f353 1 1408586"/>
              <a:gd name="f475" fmla="*/ f354 1 2499242"/>
              <a:gd name="f476" fmla="*/ f355 1 1408586"/>
              <a:gd name="f477" fmla="*/ f356 1 1408586"/>
              <a:gd name="f478" fmla="*/ f357 1 2499242"/>
              <a:gd name="f479" fmla="*/ f358 1 1408586"/>
              <a:gd name="f480" fmla="*/ f359 1 2499242"/>
              <a:gd name="f481" fmla="*/ f360 1 1408586"/>
              <a:gd name="f482" fmla="*/ f361 1 2499242"/>
              <a:gd name="f483" fmla="*/ f362 1 1408586"/>
              <a:gd name="f484" fmla="*/ f363 1 1408586"/>
              <a:gd name="f485" fmla="*/ f364 1 2499242"/>
              <a:gd name="f486" fmla="*/ f365 1 1408586"/>
              <a:gd name="f487" fmla="*/ f366 1 2499242"/>
              <a:gd name="f488" fmla="*/ f367 1 1408586"/>
              <a:gd name="f489" fmla="*/ f368 1 2499242"/>
              <a:gd name="f490" fmla="*/ f369 1 1408586"/>
              <a:gd name="f491" fmla="*/ f370 1 2499242"/>
              <a:gd name="f492" fmla="*/ f371 1 1408586"/>
              <a:gd name="f493" fmla="*/ f372 1 2499242"/>
              <a:gd name="f494" fmla="*/ f373 1 1408586"/>
              <a:gd name="f495" fmla="*/ f374 1 2499242"/>
              <a:gd name="f496" fmla="*/ f375 1 1408586"/>
              <a:gd name="f497" fmla="*/ f376 1 2499242"/>
              <a:gd name="f498" fmla="*/ f377 1 1408586"/>
              <a:gd name="f499" fmla="*/ f378 1 2499242"/>
              <a:gd name="f500" fmla="*/ f379 1 1408586"/>
              <a:gd name="f501" fmla="*/ f380 1 2499242"/>
              <a:gd name="f502" fmla="*/ f381 1 1408586"/>
              <a:gd name="f503" fmla="*/ f382 1 2499242"/>
              <a:gd name="f504" fmla="*/ f383 1 1408586"/>
              <a:gd name="f505" fmla="*/ f384 1 2499242"/>
              <a:gd name="f506" fmla="*/ f385 1 1408586"/>
              <a:gd name="f507" fmla="*/ f386 1 2499242"/>
              <a:gd name="f508" fmla="*/ f387 1 1408586"/>
              <a:gd name="f509" fmla="*/ f388 1 2499242"/>
              <a:gd name="f510" fmla="*/ f389 1 1408586"/>
              <a:gd name="f511" fmla="*/ f390 1 2499242"/>
              <a:gd name="f512" fmla="*/ f391 1 1408586"/>
              <a:gd name="f513" fmla="*/ f392 1 1408586"/>
              <a:gd name="f514" fmla="*/ f393 1 2499242"/>
              <a:gd name="f515" fmla="*/ f394 1 1408586"/>
              <a:gd name="f516" fmla="*/ f395 1 2499242"/>
              <a:gd name="f517" fmla="*/ f396 1 1408586"/>
              <a:gd name="f518" fmla="*/ f397 1 2499242"/>
              <a:gd name="f519" fmla="*/ f398 1 1408586"/>
              <a:gd name="f520" fmla="*/ f399 1 2499242"/>
              <a:gd name="f521" fmla="*/ f400 1 1408586"/>
              <a:gd name="f522" fmla="*/ f401 1 2499242"/>
              <a:gd name="f523" fmla="*/ f402 1 1408586"/>
              <a:gd name="f524" fmla="*/ f403 1 2499242"/>
              <a:gd name="f525" fmla="*/ f5 1 f282"/>
              <a:gd name="f526" fmla="*/ f6 1 f282"/>
              <a:gd name="f527" fmla="*/ f5 1 f283"/>
              <a:gd name="f528" fmla="*/ f7 1 f283"/>
              <a:gd name="f529" fmla="+- f404 0 f1"/>
              <a:gd name="f530" fmla="*/ f405 1 f282"/>
              <a:gd name="f531" fmla="*/ f406 1 f283"/>
              <a:gd name="f532" fmla="*/ f407 1 f282"/>
              <a:gd name="f533" fmla="*/ f408 1 f283"/>
              <a:gd name="f534" fmla="*/ f409 1 f282"/>
              <a:gd name="f535" fmla="*/ f410 1 f283"/>
              <a:gd name="f536" fmla="*/ f411 1 f282"/>
              <a:gd name="f537" fmla="*/ f412 1 f283"/>
              <a:gd name="f538" fmla="*/ f413 1 f282"/>
              <a:gd name="f539" fmla="*/ f414 1 f283"/>
              <a:gd name="f540" fmla="*/ f415 1 f282"/>
              <a:gd name="f541" fmla="*/ f416 1 f283"/>
              <a:gd name="f542" fmla="*/ f417 1 f282"/>
              <a:gd name="f543" fmla="*/ f418 1 f282"/>
              <a:gd name="f544" fmla="*/ f419 1 f283"/>
              <a:gd name="f545" fmla="*/ f420 1 f282"/>
              <a:gd name="f546" fmla="*/ f421 1 f283"/>
              <a:gd name="f547" fmla="*/ f422 1 f282"/>
              <a:gd name="f548" fmla="*/ f423 1 f283"/>
              <a:gd name="f549" fmla="*/ f424 1 f282"/>
              <a:gd name="f550" fmla="*/ f425 1 f283"/>
              <a:gd name="f551" fmla="*/ f426 1 f282"/>
              <a:gd name="f552" fmla="*/ f427 1 f283"/>
              <a:gd name="f553" fmla="*/ f428 1 f282"/>
              <a:gd name="f554" fmla="*/ f429 1 f283"/>
              <a:gd name="f555" fmla="*/ f430 1 f282"/>
              <a:gd name="f556" fmla="*/ f431 1 f283"/>
              <a:gd name="f557" fmla="*/ f432 1 f282"/>
              <a:gd name="f558" fmla="*/ f433 1 f283"/>
              <a:gd name="f559" fmla="*/ f434 1 f282"/>
              <a:gd name="f560" fmla="*/ f435 1 f283"/>
              <a:gd name="f561" fmla="*/ f436 1 f282"/>
              <a:gd name="f562" fmla="*/ f437 1 f283"/>
              <a:gd name="f563" fmla="*/ f438 1 f282"/>
              <a:gd name="f564" fmla="*/ f439 1 f283"/>
              <a:gd name="f565" fmla="*/ f440 1 f282"/>
              <a:gd name="f566" fmla="*/ f441 1 f283"/>
              <a:gd name="f567" fmla="*/ f442 1 f283"/>
              <a:gd name="f568" fmla="*/ f443 1 f282"/>
              <a:gd name="f569" fmla="*/ f444 1 f283"/>
              <a:gd name="f570" fmla="*/ f445 1 f282"/>
              <a:gd name="f571" fmla="*/ f446 1 f283"/>
              <a:gd name="f572" fmla="*/ f447 1 f282"/>
              <a:gd name="f573" fmla="*/ f448 1 f283"/>
              <a:gd name="f574" fmla="*/ f449 1 f282"/>
              <a:gd name="f575" fmla="*/ f450 1 f283"/>
              <a:gd name="f576" fmla="*/ f451 1 f282"/>
              <a:gd name="f577" fmla="*/ f452 1 f283"/>
              <a:gd name="f578" fmla="*/ f453 1 f282"/>
              <a:gd name="f579" fmla="*/ f454 1 f283"/>
              <a:gd name="f580" fmla="*/ f455 1 f282"/>
              <a:gd name="f581" fmla="*/ f456 1 f283"/>
              <a:gd name="f582" fmla="*/ f457 1 f282"/>
              <a:gd name="f583" fmla="*/ f458 1 f283"/>
              <a:gd name="f584" fmla="*/ f459 1 f283"/>
              <a:gd name="f585" fmla="*/ f460 1 f282"/>
              <a:gd name="f586" fmla="*/ f461 1 f283"/>
              <a:gd name="f587" fmla="*/ f462 1 f282"/>
              <a:gd name="f588" fmla="*/ f463 1 f283"/>
              <a:gd name="f589" fmla="*/ f464 1 f282"/>
              <a:gd name="f590" fmla="*/ f465 1 f283"/>
              <a:gd name="f591" fmla="*/ f466 1 f282"/>
              <a:gd name="f592" fmla="*/ f467 1 f283"/>
              <a:gd name="f593" fmla="*/ f468 1 f282"/>
              <a:gd name="f594" fmla="*/ f469 1 f283"/>
              <a:gd name="f595" fmla="*/ f470 1 f282"/>
              <a:gd name="f596" fmla="*/ f471 1 f283"/>
              <a:gd name="f597" fmla="*/ f472 1 f282"/>
              <a:gd name="f598" fmla="*/ f473 1 f283"/>
              <a:gd name="f599" fmla="*/ f474 1 f282"/>
              <a:gd name="f600" fmla="*/ f475 1 f283"/>
              <a:gd name="f601" fmla="*/ f476 1 f282"/>
              <a:gd name="f602" fmla="*/ f477 1 f282"/>
              <a:gd name="f603" fmla="*/ f478 1 f283"/>
              <a:gd name="f604" fmla="*/ f479 1 f282"/>
              <a:gd name="f605" fmla="*/ f480 1 f283"/>
              <a:gd name="f606" fmla="*/ f481 1 f282"/>
              <a:gd name="f607" fmla="*/ f482 1 f283"/>
              <a:gd name="f608" fmla="*/ f483 1 f282"/>
              <a:gd name="f609" fmla="*/ f484 1 f282"/>
              <a:gd name="f610" fmla="*/ f485 1 f283"/>
              <a:gd name="f611" fmla="*/ f486 1 f282"/>
              <a:gd name="f612" fmla="*/ f487 1 f283"/>
              <a:gd name="f613" fmla="*/ f488 1 f282"/>
              <a:gd name="f614" fmla="*/ f489 1 f283"/>
              <a:gd name="f615" fmla="*/ f490 1 f282"/>
              <a:gd name="f616" fmla="*/ f491 1 f283"/>
              <a:gd name="f617" fmla="*/ f492 1 f282"/>
              <a:gd name="f618" fmla="*/ f493 1 f283"/>
              <a:gd name="f619" fmla="*/ f494 1 f282"/>
              <a:gd name="f620" fmla="*/ f495 1 f283"/>
              <a:gd name="f621" fmla="*/ f496 1 f282"/>
              <a:gd name="f622" fmla="*/ f497 1 f283"/>
              <a:gd name="f623" fmla="*/ f498 1 f282"/>
              <a:gd name="f624" fmla="*/ f499 1 f283"/>
              <a:gd name="f625" fmla="*/ f500 1 f282"/>
              <a:gd name="f626" fmla="*/ f501 1 f283"/>
              <a:gd name="f627" fmla="*/ f502 1 f282"/>
              <a:gd name="f628" fmla="*/ f503 1 f283"/>
              <a:gd name="f629" fmla="*/ f504 1 f282"/>
              <a:gd name="f630" fmla="*/ f505 1 f283"/>
              <a:gd name="f631" fmla="*/ f506 1 f282"/>
              <a:gd name="f632" fmla="*/ f507 1 f283"/>
              <a:gd name="f633" fmla="*/ f508 1 f282"/>
              <a:gd name="f634" fmla="*/ f509 1 f283"/>
              <a:gd name="f635" fmla="*/ f510 1 f282"/>
              <a:gd name="f636" fmla="*/ f511 1 f283"/>
              <a:gd name="f637" fmla="*/ f512 1 f282"/>
              <a:gd name="f638" fmla="*/ f513 1 f282"/>
              <a:gd name="f639" fmla="*/ f514 1 f283"/>
              <a:gd name="f640" fmla="*/ f515 1 f282"/>
              <a:gd name="f641" fmla="*/ f516 1 f283"/>
              <a:gd name="f642" fmla="*/ f517 1 f282"/>
              <a:gd name="f643" fmla="*/ f518 1 f283"/>
              <a:gd name="f644" fmla="*/ f519 1 f282"/>
              <a:gd name="f645" fmla="*/ f520 1 f283"/>
              <a:gd name="f646" fmla="*/ f521 1 f282"/>
              <a:gd name="f647" fmla="*/ f522 1 f283"/>
              <a:gd name="f648" fmla="*/ f523 1 f282"/>
              <a:gd name="f649" fmla="*/ f524 1 f283"/>
              <a:gd name="f650" fmla="*/ f525 f277 1"/>
              <a:gd name="f651" fmla="*/ f526 f277 1"/>
              <a:gd name="f652" fmla="*/ f528 f278 1"/>
              <a:gd name="f653" fmla="*/ f527 f278 1"/>
              <a:gd name="f654" fmla="*/ f530 f277 1"/>
              <a:gd name="f655" fmla="*/ f531 f278 1"/>
              <a:gd name="f656" fmla="*/ f532 f277 1"/>
              <a:gd name="f657" fmla="*/ f533 f278 1"/>
              <a:gd name="f658" fmla="*/ f534 f277 1"/>
              <a:gd name="f659" fmla="*/ f535 f278 1"/>
              <a:gd name="f660" fmla="*/ f536 f277 1"/>
              <a:gd name="f661" fmla="*/ f537 f278 1"/>
              <a:gd name="f662" fmla="*/ f538 f277 1"/>
              <a:gd name="f663" fmla="*/ f539 f278 1"/>
              <a:gd name="f664" fmla="*/ f540 f277 1"/>
              <a:gd name="f665" fmla="*/ f541 f278 1"/>
              <a:gd name="f666" fmla="*/ f542 f277 1"/>
              <a:gd name="f667" fmla="*/ f543 f277 1"/>
              <a:gd name="f668" fmla="*/ f544 f278 1"/>
              <a:gd name="f669" fmla="*/ f545 f277 1"/>
              <a:gd name="f670" fmla="*/ f546 f278 1"/>
              <a:gd name="f671" fmla="*/ f547 f277 1"/>
              <a:gd name="f672" fmla="*/ f548 f278 1"/>
              <a:gd name="f673" fmla="*/ f549 f277 1"/>
              <a:gd name="f674" fmla="*/ f550 f278 1"/>
              <a:gd name="f675" fmla="*/ f551 f277 1"/>
              <a:gd name="f676" fmla="*/ f552 f278 1"/>
              <a:gd name="f677" fmla="*/ f553 f277 1"/>
              <a:gd name="f678" fmla="*/ f554 f278 1"/>
              <a:gd name="f679" fmla="*/ f555 f277 1"/>
              <a:gd name="f680" fmla="*/ f556 f278 1"/>
              <a:gd name="f681" fmla="*/ f557 f277 1"/>
              <a:gd name="f682" fmla="*/ f558 f278 1"/>
              <a:gd name="f683" fmla="*/ f559 f277 1"/>
              <a:gd name="f684" fmla="*/ f560 f278 1"/>
              <a:gd name="f685" fmla="*/ f561 f277 1"/>
              <a:gd name="f686" fmla="*/ f562 f278 1"/>
              <a:gd name="f687" fmla="*/ f563 f277 1"/>
              <a:gd name="f688" fmla="*/ f564 f278 1"/>
              <a:gd name="f689" fmla="*/ f565 f277 1"/>
              <a:gd name="f690" fmla="*/ f566 f278 1"/>
              <a:gd name="f691" fmla="*/ f567 f278 1"/>
              <a:gd name="f692" fmla="*/ f568 f277 1"/>
              <a:gd name="f693" fmla="*/ f569 f278 1"/>
              <a:gd name="f694" fmla="*/ f570 f277 1"/>
              <a:gd name="f695" fmla="*/ f571 f278 1"/>
              <a:gd name="f696" fmla="*/ f572 f277 1"/>
              <a:gd name="f697" fmla="*/ f573 f278 1"/>
              <a:gd name="f698" fmla="*/ f574 f277 1"/>
              <a:gd name="f699" fmla="*/ f575 f278 1"/>
              <a:gd name="f700" fmla="*/ f576 f277 1"/>
              <a:gd name="f701" fmla="*/ f577 f278 1"/>
              <a:gd name="f702" fmla="*/ f578 f277 1"/>
              <a:gd name="f703" fmla="*/ f579 f278 1"/>
              <a:gd name="f704" fmla="*/ f580 f277 1"/>
              <a:gd name="f705" fmla="*/ f581 f278 1"/>
              <a:gd name="f706" fmla="*/ f582 f277 1"/>
              <a:gd name="f707" fmla="*/ f583 f278 1"/>
              <a:gd name="f708" fmla="*/ f584 f278 1"/>
              <a:gd name="f709" fmla="*/ f585 f277 1"/>
              <a:gd name="f710" fmla="*/ f586 f278 1"/>
              <a:gd name="f711" fmla="*/ f587 f277 1"/>
              <a:gd name="f712" fmla="*/ f588 f278 1"/>
              <a:gd name="f713" fmla="*/ f589 f277 1"/>
              <a:gd name="f714" fmla="*/ f590 f278 1"/>
              <a:gd name="f715" fmla="*/ f591 f277 1"/>
              <a:gd name="f716" fmla="*/ f592 f278 1"/>
              <a:gd name="f717" fmla="*/ f593 f277 1"/>
              <a:gd name="f718" fmla="*/ f594 f278 1"/>
              <a:gd name="f719" fmla="*/ f595 f277 1"/>
              <a:gd name="f720" fmla="*/ f596 f278 1"/>
              <a:gd name="f721" fmla="*/ f597 f277 1"/>
              <a:gd name="f722" fmla="*/ f598 f278 1"/>
              <a:gd name="f723" fmla="*/ f599 f277 1"/>
              <a:gd name="f724" fmla="*/ f600 f278 1"/>
              <a:gd name="f725" fmla="*/ f601 f277 1"/>
              <a:gd name="f726" fmla="*/ f602 f277 1"/>
              <a:gd name="f727" fmla="*/ f603 f278 1"/>
              <a:gd name="f728" fmla="*/ f604 f277 1"/>
              <a:gd name="f729" fmla="*/ f605 f278 1"/>
              <a:gd name="f730" fmla="*/ f606 f277 1"/>
              <a:gd name="f731" fmla="*/ f607 f278 1"/>
              <a:gd name="f732" fmla="*/ f608 f277 1"/>
              <a:gd name="f733" fmla="*/ f609 f277 1"/>
              <a:gd name="f734" fmla="*/ f610 f278 1"/>
              <a:gd name="f735" fmla="*/ f611 f277 1"/>
              <a:gd name="f736" fmla="*/ f612 f278 1"/>
              <a:gd name="f737" fmla="*/ f613 f277 1"/>
              <a:gd name="f738" fmla="*/ f614 f278 1"/>
              <a:gd name="f739" fmla="*/ f615 f277 1"/>
              <a:gd name="f740" fmla="*/ f616 f278 1"/>
              <a:gd name="f741" fmla="*/ f617 f277 1"/>
              <a:gd name="f742" fmla="*/ f618 f278 1"/>
              <a:gd name="f743" fmla="*/ f619 f277 1"/>
              <a:gd name="f744" fmla="*/ f620 f278 1"/>
              <a:gd name="f745" fmla="*/ f621 f277 1"/>
              <a:gd name="f746" fmla="*/ f622 f278 1"/>
              <a:gd name="f747" fmla="*/ f623 f277 1"/>
              <a:gd name="f748" fmla="*/ f624 f278 1"/>
              <a:gd name="f749" fmla="*/ f625 f277 1"/>
              <a:gd name="f750" fmla="*/ f626 f278 1"/>
              <a:gd name="f751" fmla="*/ f627 f277 1"/>
              <a:gd name="f752" fmla="*/ f628 f278 1"/>
              <a:gd name="f753" fmla="*/ f629 f277 1"/>
              <a:gd name="f754" fmla="*/ f630 f278 1"/>
              <a:gd name="f755" fmla="*/ f631 f277 1"/>
              <a:gd name="f756" fmla="*/ f632 f278 1"/>
              <a:gd name="f757" fmla="*/ f633 f277 1"/>
              <a:gd name="f758" fmla="*/ f634 f278 1"/>
              <a:gd name="f759" fmla="*/ f635 f277 1"/>
              <a:gd name="f760" fmla="*/ f636 f278 1"/>
              <a:gd name="f761" fmla="*/ f637 f277 1"/>
              <a:gd name="f762" fmla="*/ f638 f277 1"/>
              <a:gd name="f763" fmla="*/ f639 f278 1"/>
              <a:gd name="f764" fmla="*/ f640 f277 1"/>
              <a:gd name="f765" fmla="*/ f641 f278 1"/>
              <a:gd name="f766" fmla="*/ f642 f277 1"/>
              <a:gd name="f767" fmla="*/ f643 f278 1"/>
              <a:gd name="f768" fmla="*/ f644 f277 1"/>
              <a:gd name="f769" fmla="*/ f645 f278 1"/>
              <a:gd name="f770" fmla="*/ f646 f277 1"/>
              <a:gd name="f771" fmla="*/ f647 f278 1"/>
              <a:gd name="f772" fmla="*/ f648 f277 1"/>
              <a:gd name="f773" fmla="*/ f649 f278 1"/>
            </a:gdLst>
            <a:ahLst/>
            <a:cxnLst>
              <a:cxn ang="3cd4">
                <a:pos x="hc" y="t"/>
              </a:cxn>
              <a:cxn ang="0">
                <a:pos x="r" y="vc"/>
              </a:cxn>
              <a:cxn ang="cd4">
                <a:pos x="hc" y="b"/>
              </a:cxn>
              <a:cxn ang="cd2">
                <a:pos x="l" y="vc"/>
              </a:cxn>
              <a:cxn ang="f529">
                <a:pos x="f654" y="f655"/>
              </a:cxn>
              <a:cxn ang="f529">
                <a:pos x="f656" y="f657"/>
              </a:cxn>
              <a:cxn ang="f529">
                <a:pos x="f658" y="f659"/>
              </a:cxn>
              <a:cxn ang="f529">
                <a:pos x="f660" y="f661"/>
              </a:cxn>
              <a:cxn ang="f529">
                <a:pos x="f662" y="f663"/>
              </a:cxn>
              <a:cxn ang="f529">
                <a:pos x="f664" y="f663"/>
              </a:cxn>
              <a:cxn ang="f529">
                <a:pos x="f664" y="f665"/>
              </a:cxn>
              <a:cxn ang="f529">
                <a:pos x="f666" y="f665"/>
              </a:cxn>
              <a:cxn ang="f529">
                <a:pos x="f667" y="f668"/>
              </a:cxn>
              <a:cxn ang="f529">
                <a:pos x="f669" y="f670"/>
              </a:cxn>
              <a:cxn ang="f529">
                <a:pos x="f671" y="f672"/>
              </a:cxn>
              <a:cxn ang="f529">
                <a:pos x="f673" y="f674"/>
              </a:cxn>
              <a:cxn ang="f529">
                <a:pos x="f675" y="f676"/>
              </a:cxn>
              <a:cxn ang="f529">
                <a:pos x="f677" y="f678"/>
              </a:cxn>
              <a:cxn ang="f529">
                <a:pos x="f679" y="f680"/>
              </a:cxn>
              <a:cxn ang="f529">
                <a:pos x="f681" y="f682"/>
              </a:cxn>
              <a:cxn ang="f529">
                <a:pos x="f683" y="f684"/>
              </a:cxn>
              <a:cxn ang="f529">
                <a:pos x="f685" y="f686"/>
              </a:cxn>
              <a:cxn ang="f529">
                <a:pos x="f687" y="f688"/>
              </a:cxn>
              <a:cxn ang="f529">
                <a:pos x="f689" y="f690"/>
              </a:cxn>
              <a:cxn ang="f529">
                <a:pos x="f689" y="f691"/>
              </a:cxn>
              <a:cxn ang="f529">
                <a:pos x="f692" y="f693"/>
              </a:cxn>
              <a:cxn ang="f529">
                <a:pos x="f694" y="f695"/>
              </a:cxn>
              <a:cxn ang="f529">
                <a:pos x="f696" y="f697"/>
              </a:cxn>
              <a:cxn ang="f529">
                <a:pos x="f698" y="f699"/>
              </a:cxn>
              <a:cxn ang="f529">
                <a:pos x="f700" y="f701"/>
              </a:cxn>
              <a:cxn ang="f529">
                <a:pos x="f702" y="f703"/>
              </a:cxn>
              <a:cxn ang="f529">
                <a:pos x="f704" y="f705"/>
              </a:cxn>
              <a:cxn ang="f529">
                <a:pos x="f706" y="f707"/>
              </a:cxn>
              <a:cxn ang="f529">
                <a:pos x="f706" y="f708"/>
              </a:cxn>
              <a:cxn ang="f529">
                <a:pos x="f709" y="f710"/>
              </a:cxn>
              <a:cxn ang="f529">
                <a:pos x="f711" y="f712"/>
              </a:cxn>
              <a:cxn ang="f529">
                <a:pos x="f713" y="f714"/>
              </a:cxn>
              <a:cxn ang="f529">
                <a:pos x="f715" y="f716"/>
              </a:cxn>
              <a:cxn ang="f529">
                <a:pos x="f717" y="f718"/>
              </a:cxn>
              <a:cxn ang="f529">
                <a:pos x="f719" y="f720"/>
              </a:cxn>
              <a:cxn ang="f529">
                <a:pos x="f721" y="f722"/>
              </a:cxn>
              <a:cxn ang="f529">
                <a:pos x="f723" y="f724"/>
              </a:cxn>
              <a:cxn ang="f529">
                <a:pos x="f725" y="f724"/>
              </a:cxn>
              <a:cxn ang="f529">
                <a:pos x="f726" y="f727"/>
              </a:cxn>
              <a:cxn ang="f529">
                <a:pos x="f728" y="f729"/>
              </a:cxn>
              <a:cxn ang="f529">
                <a:pos x="f730" y="f729"/>
              </a:cxn>
              <a:cxn ang="f529">
                <a:pos x="f730" y="f731"/>
              </a:cxn>
              <a:cxn ang="f529">
                <a:pos x="f732" y="f731"/>
              </a:cxn>
              <a:cxn ang="f529">
                <a:pos x="f733" y="f734"/>
              </a:cxn>
              <a:cxn ang="f529">
                <a:pos x="f735" y="f736"/>
              </a:cxn>
              <a:cxn ang="f529">
                <a:pos x="f737" y="f738"/>
              </a:cxn>
              <a:cxn ang="f529">
                <a:pos x="f739" y="f740"/>
              </a:cxn>
              <a:cxn ang="f529">
                <a:pos x="f741" y="f742"/>
              </a:cxn>
              <a:cxn ang="f529">
                <a:pos x="f743" y="f744"/>
              </a:cxn>
              <a:cxn ang="f529">
                <a:pos x="f745" y="f746"/>
              </a:cxn>
              <a:cxn ang="f529">
                <a:pos x="f747" y="f748"/>
              </a:cxn>
              <a:cxn ang="f529">
                <a:pos x="f749" y="f750"/>
              </a:cxn>
              <a:cxn ang="f529">
                <a:pos x="f751" y="f752"/>
              </a:cxn>
              <a:cxn ang="f529">
                <a:pos x="f753" y="f754"/>
              </a:cxn>
              <a:cxn ang="f529">
                <a:pos x="f755" y="f756"/>
              </a:cxn>
              <a:cxn ang="f529">
                <a:pos x="f757" y="f758"/>
              </a:cxn>
              <a:cxn ang="f529">
                <a:pos x="f759" y="f758"/>
              </a:cxn>
              <a:cxn ang="f529">
                <a:pos x="f759" y="f760"/>
              </a:cxn>
              <a:cxn ang="f529">
                <a:pos x="f761" y="f760"/>
              </a:cxn>
              <a:cxn ang="f529">
                <a:pos x="f762" y="f763"/>
              </a:cxn>
              <a:cxn ang="f529">
                <a:pos x="f764" y="f765"/>
              </a:cxn>
              <a:cxn ang="f529">
                <a:pos x="f766" y="f767"/>
              </a:cxn>
              <a:cxn ang="f529">
                <a:pos x="f768" y="f769"/>
              </a:cxn>
              <a:cxn ang="f529">
                <a:pos x="f770" y="f771"/>
              </a:cxn>
              <a:cxn ang="f529">
                <a:pos x="f772" y="f773"/>
              </a:cxn>
              <a:cxn ang="f529">
                <a:pos x="f654" y="f655"/>
              </a:cxn>
            </a:cxnLst>
            <a:rect l="f650" t="f653" r="f651" b="f652"/>
            <a:pathLst>
              <a:path w="1408586" h="2499242">
                <a:moveTo>
                  <a:pt x="f8" y="f9"/>
                </a:moveTo>
                <a:cubicBezTo>
                  <a:pt x="f10" y="f11"/>
                  <a:pt x="f12" y="f13"/>
                  <a:pt x="f14" y="f15"/>
                </a:cubicBezTo>
                <a:cubicBezTo>
                  <a:pt x="f16" y="f17"/>
                  <a:pt x="f18" y="f19"/>
                  <a:pt x="f20" y="f21"/>
                </a:cubicBezTo>
                <a:lnTo>
                  <a:pt x="f22" y="f23"/>
                </a:lnTo>
                <a:cubicBezTo>
                  <a:pt x="f24" y="f25"/>
                  <a:pt x="f26" y="f27"/>
                  <a:pt x="f28" y="f27"/>
                </a:cubicBezTo>
                <a:lnTo>
                  <a:pt x="f29" y="f27"/>
                </a:lnTo>
                <a:lnTo>
                  <a:pt x="f29" y="f5"/>
                </a:lnTo>
                <a:lnTo>
                  <a:pt x="f30" y="f5"/>
                </a:lnTo>
                <a:cubicBezTo>
                  <a:pt x="f31" y="f5"/>
                  <a:pt x="f32" y="f33"/>
                  <a:pt x="f34" y="f35"/>
                </a:cubicBezTo>
                <a:cubicBezTo>
                  <a:pt x="f36" y="f37"/>
                  <a:pt x="f38" y="f39"/>
                  <a:pt x="f40" y="f41"/>
                </a:cubicBezTo>
                <a:cubicBezTo>
                  <a:pt x="f42" y="f43"/>
                  <a:pt x="f44" y="f45"/>
                  <a:pt x="f46" y="f47"/>
                </a:cubicBezTo>
                <a:cubicBezTo>
                  <a:pt x="f48" y="f49"/>
                  <a:pt x="f5" y="f50"/>
                  <a:pt x="f5" y="f51"/>
                </a:cubicBezTo>
                <a:cubicBezTo>
                  <a:pt x="f5" y="f52"/>
                  <a:pt x="f53" y="f54"/>
                  <a:pt x="f55" y="f56"/>
                </a:cubicBezTo>
                <a:cubicBezTo>
                  <a:pt x="f57" y="f58"/>
                  <a:pt x="f59" y="f60"/>
                  <a:pt x="f61" y="f62"/>
                </a:cubicBezTo>
                <a:lnTo>
                  <a:pt x="f63" y="f64"/>
                </a:lnTo>
                <a:cubicBezTo>
                  <a:pt x="f65" y="f66"/>
                  <a:pt x="f67" y="f68"/>
                  <a:pt x="f69" y="f70"/>
                </a:cubicBezTo>
                <a:cubicBezTo>
                  <a:pt x="f71" y="f72"/>
                  <a:pt x="f73" y="f74"/>
                  <a:pt x="f75" y="f76"/>
                </a:cubicBezTo>
                <a:lnTo>
                  <a:pt x="f77" y="f78"/>
                </a:lnTo>
                <a:cubicBezTo>
                  <a:pt x="f79" y="f80"/>
                  <a:pt x="f81" y="f82"/>
                  <a:pt x="f83" y="f84"/>
                </a:cubicBezTo>
                <a:lnTo>
                  <a:pt x="f85" y="f86"/>
                </a:lnTo>
                <a:lnTo>
                  <a:pt x="f85" y="f87"/>
                </a:lnTo>
                <a:cubicBezTo>
                  <a:pt x="f88" y="f89"/>
                  <a:pt x="f90" y="f91"/>
                  <a:pt x="f92" y="f93"/>
                </a:cubicBezTo>
                <a:lnTo>
                  <a:pt x="f94" y="f95"/>
                </a:ln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cubicBezTo>
                  <a:pt x="f126" y="f127"/>
                  <a:pt x="f128" y="f129"/>
                  <a:pt x="f128" y="f130"/>
                </a:cubicBezTo>
                <a:lnTo>
                  <a:pt x="f128" y="f131"/>
                </a:lnTo>
                <a:cubicBezTo>
                  <a:pt x="f128"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lnTo>
                  <a:pt x="f161" y="f162"/>
                </a:lnTo>
                <a:cubicBezTo>
                  <a:pt x="f163" y="f164"/>
                  <a:pt x="f165" y="f166"/>
                  <a:pt x="f167" y="f168"/>
                </a:cubicBezTo>
                <a:lnTo>
                  <a:pt x="f169" y="f170"/>
                </a:lnTo>
                <a:lnTo>
                  <a:pt x="f171" y="f170"/>
                </a:lnTo>
                <a:cubicBezTo>
                  <a:pt x="f172" y="f173"/>
                  <a:pt x="f174" y="f175"/>
                  <a:pt x="f176" y="f177"/>
                </a:cubicBezTo>
                <a:cubicBezTo>
                  <a:pt x="f178" y="f179"/>
                  <a:pt x="f180" y="f181"/>
                  <a:pt x="f182" y="f181"/>
                </a:cubicBezTo>
                <a:lnTo>
                  <a:pt x="f183" y="f181"/>
                </a:lnTo>
                <a:lnTo>
                  <a:pt x="f183" y="f184"/>
                </a:lnTo>
                <a:lnTo>
                  <a:pt x="f185" y="f184"/>
                </a:lnTo>
                <a:cubicBezTo>
                  <a:pt x="f186" y="f184"/>
                  <a:pt x="f187" y="f188"/>
                  <a:pt x="f189" y="f190"/>
                </a:cubicBezTo>
                <a:lnTo>
                  <a:pt x="f191" y="f192"/>
                </a:lnTo>
                <a:cubicBezTo>
                  <a:pt x="f193" y="f194"/>
                  <a:pt x="f195" y="f196"/>
                  <a:pt x="f197" y="f198"/>
                </a:cubicBezTo>
                <a:cubicBezTo>
                  <a:pt x="f199" y="f200"/>
                  <a:pt x="f201" y="f202"/>
                  <a:pt x="f203" y="f204"/>
                </a:cubicBezTo>
                <a:cubicBezTo>
                  <a:pt x="f205" y="f206"/>
                  <a:pt x="f207" y="f208"/>
                  <a:pt x="f209" y="f210"/>
                </a:cubicBezTo>
                <a:lnTo>
                  <a:pt x="f211" y="f212"/>
                </a:lnTo>
                <a:cubicBezTo>
                  <a:pt x="f213" y="f214"/>
                  <a:pt x="f215" y="f216"/>
                  <a:pt x="f217" y="f218"/>
                </a:cubicBezTo>
                <a:cubicBezTo>
                  <a:pt x="f215" y="f219"/>
                  <a:pt x="f220" y="f221"/>
                  <a:pt x="f222" y="f223"/>
                </a:cubicBezTo>
                <a:cubicBezTo>
                  <a:pt x="f224" y="f225"/>
                  <a:pt x="f226" y="f227"/>
                  <a:pt x="f228" y="f229"/>
                </a:cubicBezTo>
                <a:lnTo>
                  <a:pt x="f230" y="f231"/>
                </a:lnTo>
                <a:cubicBezTo>
                  <a:pt x="f232" y="f233"/>
                  <a:pt x="f234" y="f235"/>
                  <a:pt x="f236" y="f237"/>
                </a:cubicBezTo>
                <a:lnTo>
                  <a:pt x="f238" y="f239"/>
                </a:lnTo>
                <a:cubicBezTo>
                  <a:pt x="f240" y="f241"/>
                  <a:pt x="f242" y="f243"/>
                  <a:pt x="f244" y="f243"/>
                </a:cubicBezTo>
                <a:lnTo>
                  <a:pt x="f245" y="f243"/>
                </a:lnTo>
                <a:lnTo>
                  <a:pt x="f245" y="f246"/>
                </a:lnTo>
                <a:lnTo>
                  <a:pt x="f247" y="f246"/>
                </a:lnTo>
                <a:cubicBezTo>
                  <a:pt x="f248" y="f246"/>
                  <a:pt x="f249" y="f250"/>
                  <a:pt x="f251" y="f252"/>
                </a:cubicBezTo>
                <a:cubicBezTo>
                  <a:pt x="f253" y="f254"/>
                  <a:pt x="f255" y="f256"/>
                  <a:pt x="f257" y="f258"/>
                </a:cubicBezTo>
                <a:cubicBezTo>
                  <a:pt x="f259" y="f260"/>
                  <a:pt x="f261" y="f262"/>
                  <a:pt x="f263" y="f264"/>
                </a:cubicBezTo>
                <a:lnTo>
                  <a:pt x="f265" y="f266"/>
                </a:lnTo>
                <a:cubicBezTo>
                  <a:pt x="f267" y="f268"/>
                  <a:pt x="f269" y="f270"/>
                  <a:pt x="f269" y="f271"/>
                </a:cubicBezTo>
                <a:cubicBezTo>
                  <a:pt x="f269" y="f272"/>
                  <a:pt x="f220" y="f273"/>
                  <a:pt x="f274" y="f275"/>
                </a:cubicBez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5" name="Freihandform 5"/>
          <p:cNvSpPr/>
          <p:nvPr/>
        </p:nvSpPr>
        <p:spPr>
          <a:xfrm>
            <a:off x="2990801" y="3265523"/>
            <a:ext cx="612071" cy="1240337"/>
          </a:xfrm>
          <a:custGeom>
            <a:avLst/>
            <a:gdLst>
              <a:gd name="f0" fmla="val 10800000"/>
              <a:gd name="f1" fmla="val 5400000"/>
              <a:gd name="f2" fmla="val 180"/>
              <a:gd name="f3" fmla="val w"/>
              <a:gd name="f4" fmla="val h"/>
              <a:gd name="f5" fmla="val 0"/>
              <a:gd name="f6" fmla="val 612069"/>
              <a:gd name="f7" fmla="val 1240335"/>
              <a:gd name="f8" fmla="val 1115181"/>
              <a:gd name="f9" fmla="val 119427"/>
              <a:gd name="f10" fmla="val 492633"/>
              <a:gd name="f11" fmla="val 76"/>
              <a:gd name="f12" fmla="val 529965"/>
              <a:gd name="f13" fmla="val 74412"/>
              <a:gd name="f14" fmla="val 422960"/>
              <a:gd name="f15" fmla="val 119335"/>
              <a:gd name="f16" fmla="val 306035"/>
              <a:gd name="f17" fmla="val 189099"/>
              <a:gd name="f18" fmla="val 82104"/>
              <a:gd name="f19" fmla="val 74326"/>
              <a:gd name="f20" fmla="+- 0 0 -90"/>
              <a:gd name="f21" fmla="*/ f3 1 612069"/>
              <a:gd name="f22" fmla="*/ f4 1 1240335"/>
              <a:gd name="f23" fmla="+- f7 0 f5"/>
              <a:gd name="f24" fmla="+- f6 0 f5"/>
              <a:gd name="f25" fmla="*/ f20 f0 1"/>
              <a:gd name="f26" fmla="*/ f24 1 612069"/>
              <a:gd name="f27" fmla="*/ f23 1 1240335"/>
              <a:gd name="f28" fmla="*/ 0 f24 1"/>
              <a:gd name="f29" fmla="*/ 0 f23 1"/>
              <a:gd name="f30" fmla="*/ 1115181 f23 1"/>
              <a:gd name="f31" fmla="*/ 1240335 f23 1"/>
              <a:gd name="f32" fmla="*/ 119427 f24 1"/>
              <a:gd name="f33" fmla="*/ 492633 f24 1"/>
              <a:gd name="f34" fmla="*/ 612069 f24 1"/>
              <a:gd name="f35" fmla="*/ 76 f23 1"/>
              <a:gd name="f36" fmla="*/ 306035 f24 1"/>
              <a:gd name="f37" fmla="*/ 119335 f23 1"/>
              <a:gd name="f38" fmla="*/ f25 1 f2"/>
              <a:gd name="f39" fmla="*/ f28 1 612069"/>
              <a:gd name="f40" fmla="*/ f29 1 1240335"/>
              <a:gd name="f41" fmla="*/ f30 1 1240335"/>
              <a:gd name="f42" fmla="*/ f31 1 1240335"/>
              <a:gd name="f43" fmla="*/ f32 1 612069"/>
              <a:gd name="f44" fmla="*/ f33 1 612069"/>
              <a:gd name="f45" fmla="*/ f34 1 612069"/>
              <a:gd name="f46" fmla="*/ f35 1 1240335"/>
              <a:gd name="f47" fmla="*/ f36 1 612069"/>
              <a:gd name="f48" fmla="*/ f37 1 1240335"/>
              <a:gd name="f49" fmla="*/ f5 1 f26"/>
              <a:gd name="f50" fmla="*/ f6 1 f26"/>
              <a:gd name="f51" fmla="*/ f5 1 f27"/>
              <a:gd name="f52" fmla="*/ f7 1 f27"/>
              <a:gd name="f53" fmla="+- f38 0 f1"/>
              <a:gd name="f54" fmla="*/ f39 1 f26"/>
              <a:gd name="f55" fmla="*/ f40 1 f27"/>
              <a:gd name="f56" fmla="*/ f41 1 f27"/>
              <a:gd name="f57" fmla="*/ f42 1 f27"/>
              <a:gd name="f58" fmla="*/ f43 1 f26"/>
              <a:gd name="f59" fmla="*/ f44 1 f26"/>
              <a:gd name="f60" fmla="*/ f45 1 f26"/>
              <a:gd name="f61" fmla="*/ f46 1 f27"/>
              <a:gd name="f62" fmla="*/ f47 1 f26"/>
              <a:gd name="f63" fmla="*/ f48 1 f27"/>
              <a:gd name="f64" fmla="*/ f49 f21 1"/>
              <a:gd name="f65" fmla="*/ f50 f21 1"/>
              <a:gd name="f66" fmla="*/ f52 f22 1"/>
              <a:gd name="f67" fmla="*/ f51 f22 1"/>
              <a:gd name="f68" fmla="*/ f54 f21 1"/>
              <a:gd name="f69" fmla="*/ f55 f22 1"/>
              <a:gd name="f70" fmla="*/ f56 f22 1"/>
              <a:gd name="f71" fmla="*/ f57 f22 1"/>
              <a:gd name="f72" fmla="*/ f58 f21 1"/>
              <a:gd name="f73" fmla="*/ f59 f21 1"/>
              <a:gd name="f74" fmla="*/ f60 f21 1"/>
              <a:gd name="f75" fmla="*/ f61 f22 1"/>
              <a:gd name="f76" fmla="*/ f62 f21 1"/>
              <a:gd name="f77" fmla="*/ f63 f22 1"/>
            </a:gdLst>
            <a:ahLst/>
            <a:cxnLst>
              <a:cxn ang="3cd4">
                <a:pos x="hc" y="t"/>
              </a:cxn>
              <a:cxn ang="0">
                <a:pos x="r" y="vc"/>
              </a:cxn>
              <a:cxn ang="cd4">
                <a:pos x="hc" y="b"/>
              </a:cxn>
              <a:cxn ang="cd2">
                <a:pos x="l" y="vc"/>
              </a:cxn>
              <a:cxn ang="f53">
                <a:pos x="f68" y="f69"/>
              </a:cxn>
              <a:cxn ang="f53">
                <a:pos x="f68" y="f70"/>
              </a:cxn>
              <a:cxn ang="f53">
                <a:pos x="f68" y="f71"/>
              </a:cxn>
              <a:cxn ang="f53">
                <a:pos x="f72" y="f71"/>
              </a:cxn>
              <a:cxn ang="f53">
                <a:pos x="f73" y="f71"/>
              </a:cxn>
              <a:cxn ang="f53">
                <a:pos x="f74" y="f71"/>
              </a:cxn>
              <a:cxn ang="f53">
                <a:pos x="f74" y="f70"/>
              </a:cxn>
              <a:cxn ang="f53">
                <a:pos x="f74" y="f75"/>
              </a:cxn>
              <a:cxn ang="f53">
                <a:pos x="f76" y="f77"/>
              </a:cxn>
              <a:cxn ang="f53">
                <a:pos x="f68" y="f69"/>
              </a:cxn>
            </a:cxnLst>
            <a:rect l="f64" t="f67" r="f65" b="f66"/>
            <a:pathLst>
              <a:path w="612069" h="1240335">
                <a:moveTo>
                  <a:pt x="f5" y="f5"/>
                </a:moveTo>
                <a:lnTo>
                  <a:pt x="f5" y="f8"/>
                </a:lnTo>
                <a:lnTo>
                  <a:pt x="f5" y="f7"/>
                </a:lnTo>
                <a:lnTo>
                  <a:pt x="f9" y="f7"/>
                </a:lnTo>
                <a:lnTo>
                  <a:pt x="f10" y="f7"/>
                </a:lnTo>
                <a:lnTo>
                  <a:pt x="f6" y="f7"/>
                </a:lnTo>
                <a:lnTo>
                  <a:pt x="f6" y="f8"/>
                </a:lnTo>
                <a:lnTo>
                  <a:pt x="f6" y="f11"/>
                </a:lnTo>
                <a:cubicBezTo>
                  <a:pt x="f12" y="f13"/>
                  <a:pt x="f14" y="f15"/>
                  <a:pt x="f16" y="f15"/>
                </a:cubicBezTo>
                <a:cubicBezTo>
                  <a:pt x="f17" y="f15"/>
                  <a:pt x="f18" y="f19"/>
                  <a:pt x="f5"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6" name="Freihandform 6"/>
          <p:cNvSpPr/>
          <p:nvPr/>
        </p:nvSpPr>
        <p:spPr>
          <a:xfrm>
            <a:off x="2975960" y="2572774"/>
            <a:ext cx="641817" cy="641689"/>
          </a:xfrm>
          <a:custGeom>
            <a:avLst/>
            <a:gdLst>
              <a:gd name="f0" fmla="val 10800000"/>
              <a:gd name="f1" fmla="val 5400000"/>
              <a:gd name="f2" fmla="val 180"/>
              <a:gd name="f3" fmla="val w"/>
              <a:gd name="f4" fmla="val h"/>
              <a:gd name="f5" fmla="val 0"/>
              <a:gd name="f6" fmla="val 641821"/>
              <a:gd name="f7" fmla="val 641692"/>
              <a:gd name="f8" fmla="val 320787"/>
              <a:gd name="f9" fmla="val 143653"/>
              <a:gd name="f10" fmla="val 143660"/>
              <a:gd name="f11" fmla="val 320841"/>
              <a:gd name="f12" fmla="val 498108"/>
              <a:gd name="f13" fmla="val 498083"/>
              <a:gd name="f14" fmla="val 641831"/>
              <a:gd name="f15" fmla="+- 0 0 -90"/>
              <a:gd name="f16" fmla="*/ f3 1 641821"/>
              <a:gd name="f17" fmla="*/ f4 1 641692"/>
              <a:gd name="f18" fmla="+- f7 0 f5"/>
              <a:gd name="f19" fmla="+- f6 0 f5"/>
              <a:gd name="f20" fmla="*/ f15 f0 1"/>
              <a:gd name="f21" fmla="*/ f19 1 641821"/>
              <a:gd name="f22" fmla="*/ f18 1 641692"/>
              <a:gd name="f23" fmla="*/ 320787 f19 1"/>
              <a:gd name="f24" fmla="*/ 0 f18 1"/>
              <a:gd name="f25" fmla="*/ 0 f19 1"/>
              <a:gd name="f26" fmla="*/ 320841 f18 1"/>
              <a:gd name="f27" fmla="*/ 641692 f18 1"/>
              <a:gd name="f28" fmla="*/ 641821 f19 1"/>
              <a:gd name="f29" fmla="*/ f20 1 f2"/>
              <a:gd name="f30" fmla="*/ f23 1 641821"/>
              <a:gd name="f31" fmla="*/ f24 1 641692"/>
              <a:gd name="f32" fmla="*/ f25 1 641821"/>
              <a:gd name="f33" fmla="*/ f26 1 641692"/>
              <a:gd name="f34" fmla="*/ f27 1 641692"/>
              <a:gd name="f35" fmla="*/ f28 1 641821"/>
              <a:gd name="f36" fmla="*/ f5 1 f21"/>
              <a:gd name="f37" fmla="*/ f6 1 f21"/>
              <a:gd name="f38" fmla="*/ f5 1 f22"/>
              <a:gd name="f39" fmla="*/ f7 1 f22"/>
              <a:gd name="f40" fmla="+- f29 0 f1"/>
              <a:gd name="f41" fmla="*/ f30 1 f21"/>
              <a:gd name="f42" fmla="*/ f31 1 f22"/>
              <a:gd name="f43" fmla="*/ f32 1 f21"/>
              <a:gd name="f44" fmla="*/ f33 1 f22"/>
              <a:gd name="f45" fmla="*/ f34 1 f22"/>
              <a:gd name="f46" fmla="*/ f35 1 f21"/>
              <a:gd name="f47" fmla="*/ f36 f16 1"/>
              <a:gd name="f48" fmla="*/ f37 f16 1"/>
              <a:gd name="f49" fmla="*/ f39 f17 1"/>
              <a:gd name="f50" fmla="*/ f38 f17 1"/>
              <a:gd name="f51" fmla="*/ f41 f16 1"/>
              <a:gd name="f52" fmla="*/ f42 f17 1"/>
              <a:gd name="f53" fmla="*/ f43 f16 1"/>
              <a:gd name="f54" fmla="*/ f44 f17 1"/>
              <a:gd name="f55" fmla="*/ f45 f17 1"/>
              <a:gd name="f56" fmla="*/ f46 f16 1"/>
            </a:gdLst>
            <a:ahLst/>
            <a:cxnLst>
              <a:cxn ang="3cd4">
                <a:pos x="hc" y="t"/>
              </a:cxn>
              <a:cxn ang="0">
                <a:pos x="r" y="vc"/>
              </a:cxn>
              <a:cxn ang="cd4">
                <a:pos x="hc" y="b"/>
              </a:cxn>
              <a:cxn ang="cd2">
                <a:pos x="l" y="vc"/>
              </a:cxn>
              <a:cxn ang="f40">
                <a:pos x="f51" y="f52"/>
              </a:cxn>
              <a:cxn ang="f40">
                <a:pos x="f53" y="f54"/>
              </a:cxn>
              <a:cxn ang="f40">
                <a:pos x="f51" y="f55"/>
              </a:cxn>
              <a:cxn ang="f40">
                <a:pos x="f56" y="f54"/>
              </a:cxn>
              <a:cxn ang="f40">
                <a:pos x="f51" y="f52"/>
              </a:cxn>
            </a:cxnLst>
            <a:rect l="f47" t="f50" r="f48" b="f49"/>
            <a:pathLst>
              <a:path w="641821" h="641692">
                <a:moveTo>
                  <a:pt x="f8" y="f5"/>
                </a:moveTo>
                <a:cubicBezTo>
                  <a:pt x="f9" y="f5"/>
                  <a:pt x="f5" y="f10"/>
                  <a:pt x="f5" y="f11"/>
                </a:cubicBezTo>
                <a:cubicBezTo>
                  <a:pt x="f5" y="f12"/>
                  <a:pt x="f9" y="f7"/>
                  <a:pt x="f8" y="f7"/>
                </a:cubicBezTo>
                <a:cubicBezTo>
                  <a:pt x="f13" y="f7"/>
                  <a:pt x="f6" y="f12"/>
                  <a:pt x="f6" y="f11"/>
                </a:cubicBezTo>
                <a:cubicBezTo>
                  <a:pt x="f14" y="f10"/>
                  <a:pt x="f13"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7" name="Freihandform 7"/>
          <p:cNvSpPr/>
          <p:nvPr/>
        </p:nvSpPr>
        <p:spPr>
          <a:xfrm>
            <a:off x="7931130" y="2009604"/>
            <a:ext cx="1297341" cy="2486747"/>
          </a:xfrm>
          <a:custGeom>
            <a:avLst/>
            <a:gdLst>
              <a:gd name="f0" fmla="val 10800000"/>
              <a:gd name="f1" fmla="val 5400000"/>
              <a:gd name="f2" fmla="val 180"/>
              <a:gd name="f3" fmla="val w"/>
              <a:gd name="f4" fmla="val h"/>
              <a:gd name="f5" fmla="val 0"/>
              <a:gd name="f6" fmla="val 1297339"/>
              <a:gd name="f7" fmla="val 2486746"/>
              <a:gd name="f8" fmla="val 1209177"/>
              <a:gd name="f9" fmla="val 519229"/>
              <a:gd name="f10" fmla="val 1297340"/>
              <a:gd name="f11" fmla="val 431009"/>
              <a:gd name="f12" fmla="val 1213285"/>
              <a:gd name="f13" fmla="val 346907"/>
              <a:gd name="f14" fmla="val 950358"/>
              <a:gd name="f15" fmla="val 84102"/>
              <a:gd name="f16" fmla="val 866323"/>
              <a:gd name="f17" fmla="val 778074"/>
              <a:gd name="f18" fmla="val 88125"/>
              <a:gd name="f19" fmla="val 950875"/>
              <a:gd name="f20" fmla="val 1548900"/>
              <a:gd name="f21" fmla="val 2398622"/>
              <a:gd name="f22" fmla="val 2486747"/>
              <a:gd name="f23" fmla="val 2402645"/>
              <a:gd name="f24" fmla="val 2139764"/>
              <a:gd name="f25" fmla="val 2055738"/>
              <a:gd name="f26" fmla="val 1967537"/>
              <a:gd name="f27" fmla="val 523202"/>
              <a:gd name="f28" fmla="val 1243369"/>
              <a:gd name="f29" fmla="+- 0 0 -90"/>
              <a:gd name="f30" fmla="*/ f3 1 1297339"/>
              <a:gd name="f31" fmla="*/ f4 1 2486746"/>
              <a:gd name="f32" fmla="+- f7 0 f5"/>
              <a:gd name="f33" fmla="+- f6 0 f5"/>
              <a:gd name="f34" fmla="*/ f29 f0 1"/>
              <a:gd name="f35" fmla="*/ f33 1 1297339"/>
              <a:gd name="f36" fmla="*/ f32 1 2486746"/>
              <a:gd name="f37" fmla="*/ 1209177 f33 1"/>
              <a:gd name="f38" fmla="*/ 519229 f32 1"/>
              <a:gd name="f39" fmla="*/ 1297340 f33 1"/>
              <a:gd name="f40" fmla="*/ 431009 f32 1"/>
              <a:gd name="f41" fmla="*/ 1213285 f33 1"/>
              <a:gd name="f42" fmla="*/ 346907 f32 1"/>
              <a:gd name="f43" fmla="*/ 950358 f33 1"/>
              <a:gd name="f44" fmla="*/ 84102 f32 1"/>
              <a:gd name="f45" fmla="*/ 866323 f33 1"/>
              <a:gd name="f46" fmla="*/ 0 f32 1"/>
              <a:gd name="f47" fmla="*/ 778074 f33 1"/>
              <a:gd name="f48" fmla="*/ 88125 f32 1"/>
              <a:gd name="f49" fmla="*/ 0 f33 1"/>
              <a:gd name="f50" fmla="*/ 950875 f32 1"/>
              <a:gd name="f51" fmla="*/ 1548900 f32 1"/>
              <a:gd name="f52" fmla="*/ 2398622 f32 1"/>
              <a:gd name="f53" fmla="*/ 2486747 f32 1"/>
              <a:gd name="f54" fmla="*/ 2402645 f32 1"/>
              <a:gd name="f55" fmla="*/ 2139764 f32 1"/>
              <a:gd name="f56" fmla="*/ 2055738 f32 1"/>
              <a:gd name="f57" fmla="*/ 1967537 f32 1"/>
              <a:gd name="f58" fmla="*/ 523202 f33 1"/>
              <a:gd name="f59" fmla="*/ 1243369 f32 1"/>
              <a:gd name="f60" fmla="*/ f34 1 f2"/>
              <a:gd name="f61" fmla="*/ f37 1 1297339"/>
              <a:gd name="f62" fmla="*/ f38 1 2486746"/>
              <a:gd name="f63" fmla="*/ f39 1 1297339"/>
              <a:gd name="f64" fmla="*/ f40 1 2486746"/>
              <a:gd name="f65" fmla="*/ f41 1 1297339"/>
              <a:gd name="f66" fmla="*/ f42 1 2486746"/>
              <a:gd name="f67" fmla="*/ f43 1 1297339"/>
              <a:gd name="f68" fmla="*/ f44 1 2486746"/>
              <a:gd name="f69" fmla="*/ f45 1 1297339"/>
              <a:gd name="f70" fmla="*/ f46 1 2486746"/>
              <a:gd name="f71" fmla="*/ f47 1 1297339"/>
              <a:gd name="f72" fmla="*/ f48 1 2486746"/>
              <a:gd name="f73" fmla="*/ f49 1 1297339"/>
              <a:gd name="f74" fmla="*/ f50 1 2486746"/>
              <a:gd name="f75" fmla="*/ f51 1 2486746"/>
              <a:gd name="f76" fmla="*/ f52 1 2486746"/>
              <a:gd name="f77" fmla="*/ f53 1 2486746"/>
              <a:gd name="f78" fmla="*/ f54 1 2486746"/>
              <a:gd name="f79" fmla="*/ f55 1 2486746"/>
              <a:gd name="f80" fmla="*/ f56 1 2486746"/>
              <a:gd name="f81" fmla="*/ f57 1 2486746"/>
              <a:gd name="f82" fmla="*/ f58 1 1297339"/>
              <a:gd name="f83" fmla="*/ f59 1 2486746"/>
              <a:gd name="f84" fmla="*/ f5 1 f35"/>
              <a:gd name="f85" fmla="*/ f6 1 f35"/>
              <a:gd name="f86" fmla="*/ f5 1 f36"/>
              <a:gd name="f87" fmla="*/ f7 1 f36"/>
              <a:gd name="f88" fmla="+- f60 0 f1"/>
              <a:gd name="f89" fmla="*/ f61 1 f35"/>
              <a:gd name="f90" fmla="*/ f62 1 f36"/>
              <a:gd name="f91" fmla="*/ f63 1 f35"/>
              <a:gd name="f92" fmla="*/ f64 1 f36"/>
              <a:gd name="f93" fmla="*/ f65 1 f35"/>
              <a:gd name="f94" fmla="*/ f66 1 f36"/>
              <a:gd name="f95" fmla="*/ f67 1 f35"/>
              <a:gd name="f96" fmla="*/ f68 1 f36"/>
              <a:gd name="f97" fmla="*/ f69 1 f35"/>
              <a:gd name="f98" fmla="*/ f70 1 f36"/>
              <a:gd name="f99" fmla="*/ f71 1 f35"/>
              <a:gd name="f100" fmla="*/ f72 1 f36"/>
              <a:gd name="f101" fmla="*/ f73 1 f35"/>
              <a:gd name="f102" fmla="*/ f74 1 f36"/>
              <a:gd name="f103" fmla="*/ f75 1 f36"/>
              <a:gd name="f104" fmla="*/ f76 1 f36"/>
              <a:gd name="f105" fmla="*/ f77 1 f36"/>
              <a:gd name="f106" fmla="*/ f78 1 f36"/>
              <a:gd name="f107" fmla="*/ f79 1 f36"/>
              <a:gd name="f108" fmla="*/ f80 1 f36"/>
              <a:gd name="f109" fmla="*/ f81 1 f36"/>
              <a:gd name="f110" fmla="*/ f82 1 f35"/>
              <a:gd name="f111" fmla="*/ f83 1 f36"/>
              <a:gd name="f112" fmla="*/ f84 f30 1"/>
              <a:gd name="f113" fmla="*/ f85 f30 1"/>
              <a:gd name="f114" fmla="*/ f87 f31 1"/>
              <a:gd name="f115" fmla="*/ f86 f31 1"/>
              <a:gd name="f116" fmla="*/ f89 f30 1"/>
              <a:gd name="f117" fmla="*/ f90 f31 1"/>
              <a:gd name="f118" fmla="*/ f91 f30 1"/>
              <a:gd name="f119" fmla="*/ f92 f31 1"/>
              <a:gd name="f120" fmla="*/ f93 f30 1"/>
              <a:gd name="f121" fmla="*/ f94 f31 1"/>
              <a:gd name="f122" fmla="*/ f95 f30 1"/>
              <a:gd name="f123" fmla="*/ f96 f31 1"/>
              <a:gd name="f124" fmla="*/ f97 f30 1"/>
              <a:gd name="f125" fmla="*/ f98 f31 1"/>
              <a:gd name="f126" fmla="*/ f99 f30 1"/>
              <a:gd name="f127" fmla="*/ f100 f31 1"/>
              <a:gd name="f128" fmla="*/ f101 f30 1"/>
              <a:gd name="f129" fmla="*/ f102 f31 1"/>
              <a:gd name="f130" fmla="*/ f103 f31 1"/>
              <a:gd name="f131" fmla="*/ f104 f31 1"/>
              <a:gd name="f132" fmla="*/ f105 f31 1"/>
              <a:gd name="f133" fmla="*/ f106 f31 1"/>
              <a:gd name="f134" fmla="*/ f107 f31 1"/>
              <a:gd name="f135" fmla="*/ f108 f31 1"/>
              <a:gd name="f136" fmla="*/ f109 f31 1"/>
              <a:gd name="f137" fmla="*/ f110 f30 1"/>
              <a:gd name="f138" fmla="*/ f111 f31 1"/>
            </a:gdLst>
            <a:ahLst/>
            <a:cxnLst>
              <a:cxn ang="3cd4">
                <a:pos x="hc" y="t"/>
              </a:cxn>
              <a:cxn ang="0">
                <a:pos x="r" y="vc"/>
              </a:cxn>
              <a:cxn ang="cd4">
                <a:pos x="hc" y="b"/>
              </a:cxn>
              <a:cxn ang="cd2">
                <a:pos x="l" y="vc"/>
              </a:cxn>
              <a:cxn ang="f88">
                <a:pos x="f116" y="f117"/>
              </a:cxn>
              <a:cxn ang="f88">
                <a:pos x="f118" y="f119"/>
              </a:cxn>
              <a:cxn ang="f88">
                <a:pos x="f120" y="f121"/>
              </a:cxn>
              <a:cxn ang="f88">
                <a:pos x="f122" y="f123"/>
              </a:cxn>
              <a:cxn ang="f88">
                <a:pos x="f124" y="f125"/>
              </a:cxn>
              <a:cxn ang="f88">
                <a:pos x="f126" y="f127"/>
              </a:cxn>
              <a:cxn ang="f88">
                <a:pos x="f128" y="f129"/>
              </a:cxn>
              <a:cxn ang="f88">
                <a:pos x="f128" y="f130"/>
              </a:cxn>
              <a:cxn ang="f88">
                <a:pos x="f126" y="f131"/>
              </a:cxn>
              <a:cxn ang="f88">
                <a:pos x="f124" y="f132"/>
              </a:cxn>
              <a:cxn ang="f88">
                <a:pos x="f122" y="f133"/>
              </a:cxn>
              <a:cxn ang="f88">
                <a:pos x="f120" y="f134"/>
              </a:cxn>
              <a:cxn ang="f88">
                <a:pos x="f118" y="f135"/>
              </a:cxn>
              <a:cxn ang="f88">
                <a:pos x="f116" y="f136"/>
              </a:cxn>
              <a:cxn ang="f88">
                <a:pos x="f137" y="f138"/>
              </a:cxn>
            </a:cxnLst>
            <a:rect l="f112" t="f115" r="f113" b="f114"/>
            <a:pathLst>
              <a:path w="1297339" h="2486746">
                <a:moveTo>
                  <a:pt x="f8" y="f9"/>
                </a:moveTo>
                <a:lnTo>
                  <a:pt x="f10" y="f11"/>
                </a:lnTo>
                <a:lnTo>
                  <a:pt x="f12" y="f13"/>
                </a:lnTo>
                <a:lnTo>
                  <a:pt x="f14" y="f15"/>
                </a:lnTo>
                <a:lnTo>
                  <a:pt x="f16" y="f5"/>
                </a:lnTo>
                <a:lnTo>
                  <a:pt x="f17" y="f18"/>
                </a:lnTo>
                <a:lnTo>
                  <a:pt x="f5" y="f19"/>
                </a:lnTo>
                <a:lnTo>
                  <a:pt x="f5" y="f20"/>
                </a:lnTo>
                <a:lnTo>
                  <a:pt x="f17" y="f21"/>
                </a:lnTo>
                <a:lnTo>
                  <a:pt x="f16" y="f22"/>
                </a:lnTo>
                <a:lnTo>
                  <a:pt x="f14" y="f23"/>
                </a:lnTo>
                <a:lnTo>
                  <a:pt x="f12" y="f24"/>
                </a:lnTo>
                <a:lnTo>
                  <a:pt x="f10" y="f25"/>
                </a:lnTo>
                <a:lnTo>
                  <a:pt x="f8" y="f26"/>
                </a:lnTo>
                <a:lnTo>
                  <a:pt x="f27" y="f2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Tree>
    <p:extLst>
      <p:ext uri="{BB962C8B-B14F-4D97-AF65-F5344CB8AC3E}">
        <p14:creationId xmlns:p14="http://schemas.microsoft.com/office/powerpoint/2010/main" val="1783605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2" name="Rechteck 2"/>
          <p:cNvSpPr/>
          <p:nvPr/>
        </p:nvSpPr>
        <p:spPr>
          <a:xfrm>
            <a:off x="0" y="0"/>
            <a:ext cx="12288685" cy="6858000"/>
          </a:xfrm>
          <a:prstGeom prst="rect">
            <a:avLst/>
          </a:prstGeom>
          <a:solidFill>
            <a:srgbClr val="265D71"/>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3" name="Freihandform 3"/>
          <p:cNvSpPr/>
          <p:nvPr/>
        </p:nvSpPr>
        <p:spPr>
          <a:xfrm>
            <a:off x="3158886" y="2009604"/>
            <a:ext cx="3022713" cy="2496257"/>
          </a:xfrm>
          <a:custGeom>
            <a:avLst/>
            <a:gdLst>
              <a:gd name="f0" fmla="val 10800000"/>
              <a:gd name="f1" fmla="val 5400000"/>
              <a:gd name="f2" fmla="val 180"/>
              <a:gd name="f3" fmla="val w"/>
              <a:gd name="f4" fmla="val h"/>
              <a:gd name="f5" fmla="val 0"/>
              <a:gd name="f6" fmla="val 3022718"/>
              <a:gd name="f7" fmla="val 2496256"/>
              <a:gd name="f8" fmla="val 3022719"/>
              <a:gd name="f9" fmla="val 2371102"/>
              <a:gd name="f10" fmla="val 1096551"/>
              <a:gd name="f11" fmla="val 934319"/>
              <a:gd name="f12" fmla="val 3001717"/>
              <a:gd name="f13" fmla="val 787026"/>
              <a:gd name="f14" fmla="val 2959847"/>
              <a:gd name="f15" fmla="val 654844"/>
              <a:gd name="f16" fmla="val 2916855"/>
              <a:gd name="f17" fmla="val 519590"/>
              <a:gd name="f18" fmla="val 2852205"/>
              <a:gd name="f19" fmla="val 402043"/>
              <a:gd name="f20" fmla="val 2766058"/>
              <a:gd name="f21" fmla="val 302412"/>
              <a:gd name="f22" fmla="val 2678942"/>
              <a:gd name="f23" fmla="val 201335"/>
              <a:gd name="f24" fmla="val 2576626"/>
              <a:gd name="f25" fmla="val 125478"/>
              <a:gd name="f26" fmla="val 2459130"/>
              <a:gd name="f27" fmla="val 74897"/>
              <a:gd name="f28" fmla="val 2343079"/>
              <a:gd name="f29" fmla="val 25048"/>
              <a:gd name="f30" fmla="val 2213941"/>
              <a:gd name="f31" fmla="val 2072037"/>
              <a:gd name="f32" fmla="val 1998570"/>
              <a:gd name="f33" fmla="val 1927062"/>
              <a:gd name="f34" fmla="val 8492"/>
              <a:gd name="f35" fmla="val 1857637"/>
              <a:gd name="f36" fmla="val 25210"/>
              <a:gd name="f37" fmla="val 1788460"/>
              <a:gd name="f38" fmla="val 41775"/>
              <a:gd name="f39" fmla="val 1722117"/>
              <a:gd name="f40" fmla="val 66899"/>
              <a:gd name="f41" fmla="val 1658598"/>
              <a:gd name="f42" fmla="val 99869"/>
              <a:gd name="f43" fmla="val 1658028"/>
              <a:gd name="f44" fmla="val 100354"/>
              <a:gd name="f45" fmla="val 1594110"/>
              <a:gd name="f46" fmla="val 133970"/>
              <a:gd name="f47" fmla="val 1534957"/>
              <a:gd name="f48" fmla="val 174851"/>
              <a:gd name="f49" fmla="val 1480818"/>
              <a:gd name="f50" fmla="val 222922"/>
              <a:gd name="f51" fmla="val 1461899"/>
              <a:gd name="f52" fmla="val 239640"/>
              <a:gd name="f53" fmla="val 1443646"/>
              <a:gd name="f54" fmla="val 257261"/>
              <a:gd name="f55" fmla="val 1425860"/>
              <a:gd name="f56" fmla="val 275681"/>
              <a:gd name="f57" fmla="val 1407436"/>
              <a:gd name="f58" fmla="val 256785"/>
              <a:gd name="f59" fmla="val 1388603"/>
              <a:gd name="f60" fmla="val 238765"/>
              <a:gd name="f61" fmla="val 1369133"/>
              <a:gd name="f62" fmla="val 221629"/>
              <a:gd name="f63" fmla="val 1313528"/>
              <a:gd name="f64" fmla="val 172503"/>
              <a:gd name="f65" fmla="val 1254614"/>
              <a:gd name="f66" fmla="val 131545"/>
              <a:gd name="f67" fmla="val 1192636"/>
              <a:gd name="f68" fmla="val 98908"/>
              <a:gd name="f69" fmla="val 1192151"/>
              <a:gd name="f70" fmla="val 1066408"/>
              <a:gd name="f71" fmla="val 33065"/>
              <a:gd name="f72" fmla="val 929423"/>
              <a:gd name="f73" fmla="val 10"/>
              <a:gd name="f74" fmla="val 781137"/>
              <a:gd name="f75" fmla="val 640281"/>
              <a:gd name="f76" fmla="val 511950"/>
              <a:gd name="f77" fmla="val 25219"/>
              <a:gd name="f78" fmla="val 396471"/>
              <a:gd name="f79" fmla="val 75239"/>
              <a:gd name="f80" fmla="val 278812"/>
              <a:gd name="f81" fmla="val 126144"/>
              <a:gd name="f82" fmla="val 176335"/>
              <a:gd name="f83" fmla="val 202077"/>
              <a:gd name="f84" fmla="val 89218"/>
              <a:gd name="f85" fmla="val 302754"/>
              <a:gd name="f86" fmla="val 303154"/>
              <a:gd name="f87" fmla="val 56242"/>
              <a:gd name="f88" fmla="val 341449"/>
              <a:gd name="f89" fmla="val 26594"/>
              <a:gd name="f90" fmla="val 382178"/>
              <a:gd name="f91" fmla="val 425322"/>
              <a:gd name="f92" fmla="val 43563"/>
              <a:gd name="f93" fmla="val 411258"/>
              <a:gd name="f94" fmla="val 89865"/>
              <a:gd name="f95" fmla="val 403593"/>
              <a:gd name="f96" fmla="val 137870"/>
              <a:gd name="f97" fmla="val 331982"/>
              <a:gd name="f98" fmla="val 498530"/>
              <a:gd name="f99" fmla="val 527283"/>
              <a:gd name="f100" fmla="val 569572"/>
              <a:gd name="f101" fmla="val 703580"/>
              <a:gd name="f102" fmla="val 591791"/>
              <a:gd name="f103" fmla="val 684675"/>
              <a:gd name="f104" fmla="val 615883"/>
              <a:gd name="f105" fmla="val 669555"/>
              <a:gd name="f106" fmla="val 641821"/>
              <a:gd name="f107" fmla="val 658248"/>
              <a:gd name="f108" fmla="val 681741"/>
              <a:gd name="f109" fmla="val 641122"/>
              <a:gd name="f110" fmla="val 728129"/>
              <a:gd name="f111" fmla="val 632478"/>
              <a:gd name="f112" fmla="val 781147"/>
              <a:gd name="f113" fmla="val 834155"/>
              <a:gd name="f114" fmla="val 880543"/>
              <a:gd name="f115" fmla="val 641131"/>
              <a:gd name="f116" fmla="val 920463"/>
              <a:gd name="f117" fmla="val 959089"/>
              <a:gd name="f118" fmla="val 674976"/>
              <a:gd name="f119" fmla="val 993673"/>
              <a:gd name="f120" fmla="val 700338"/>
              <a:gd name="f121" fmla="val 1024063"/>
              <a:gd name="f122" fmla="val 734353"/>
              <a:gd name="f123" fmla="val 1024548"/>
              <a:gd name="f124" fmla="val 1054776"/>
              <a:gd name="f125" fmla="val 768369"/>
              <a:gd name="f126" fmla="val 1077965"/>
              <a:gd name="f127" fmla="val 808689"/>
              <a:gd name="f128" fmla="val 1093726"/>
              <a:gd name="f129" fmla="val 854820"/>
              <a:gd name="f130" fmla="val 855305"/>
              <a:gd name="f131" fmla="val 1110047"/>
              <a:gd name="f132" fmla="val 903699"/>
              <a:gd name="f133" fmla="val 1118456"/>
              <a:gd name="f134" fmla="val 959453"/>
              <a:gd name="f135" fmla="val 1022140"/>
              <a:gd name="f136" fmla="val 2496257"/>
              <a:gd name="f137" fmla="val 1237731"/>
              <a:gd name="f138" fmla="val 1610926"/>
              <a:gd name="f139" fmla="val 1730373"/>
              <a:gd name="f140" fmla="val 959129"/>
              <a:gd name="f141" fmla="val 1738771"/>
              <a:gd name="f142" fmla="val 903537"/>
              <a:gd name="f143" fmla="val 1755264"/>
              <a:gd name="f144" fmla="val 855866"/>
              <a:gd name="f145" fmla="val 1771025"/>
              <a:gd name="f146" fmla="val 810134"/>
              <a:gd name="f147" fmla="val 1794699"/>
              <a:gd name="f148" fmla="val 769976"/>
              <a:gd name="f149" fmla="val 1826059"/>
              <a:gd name="f150" fmla="val 735399"/>
              <a:gd name="f151" fmla="val 1857000"/>
              <a:gd name="f152" fmla="val 701222"/>
              <a:gd name="f153" fmla="val 1892317"/>
              <a:gd name="f154" fmla="val 675603"/>
              <a:gd name="f155" fmla="val 1931751"/>
              <a:gd name="f156" fmla="val 658638"/>
              <a:gd name="f157" fmla="val 658153"/>
              <a:gd name="f158" fmla="val 1971757"/>
              <a:gd name="f159" fmla="val 641112"/>
              <a:gd name="f160" fmla="val 2018221"/>
              <a:gd name="f161" fmla="val 632459"/>
              <a:gd name="f162" fmla="val 2071324"/>
              <a:gd name="f163" fmla="val 2124580"/>
              <a:gd name="f164" fmla="val 2171690"/>
              <a:gd name="f165" fmla="val 641274"/>
              <a:gd name="f166" fmla="val 2212419"/>
              <a:gd name="f167" fmla="val 2212580"/>
              <a:gd name="f168" fmla="val 658239"/>
              <a:gd name="f169" fmla="val 2250969"/>
              <a:gd name="f170" fmla="val 674719"/>
              <a:gd name="f171" fmla="val 2285391"/>
              <a:gd name="f172" fmla="val 700166"/>
              <a:gd name="f173" fmla="val 2315619"/>
              <a:gd name="f174" fmla="val 734344"/>
              <a:gd name="f175" fmla="val 2346085"/>
              <a:gd name="f176" fmla="val 768844"/>
              <a:gd name="f177" fmla="val 2368951"/>
              <a:gd name="f178" fmla="val 808917"/>
              <a:gd name="f179" fmla="val 2384302"/>
              <a:gd name="f180" fmla="val 854325"/>
              <a:gd name="f181" fmla="val 854810"/>
              <a:gd name="f182" fmla="val 2400472"/>
              <a:gd name="f183" fmla="val 903042"/>
              <a:gd name="f184" fmla="val 2408547"/>
              <a:gd name="f185" fmla="val 958797"/>
              <a:gd name="f186" fmla="val 2527994"/>
              <a:gd name="f187" fmla="val 2903291"/>
              <a:gd name="f188" fmla="+- 0 0 -90"/>
              <a:gd name="f189" fmla="*/ f3 1 3022718"/>
              <a:gd name="f190" fmla="*/ f4 1 2496256"/>
              <a:gd name="f191" fmla="+- f7 0 f5"/>
              <a:gd name="f192" fmla="+- f6 0 f5"/>
              <a:gd name="f193" fmla="*/ f188 f0 1"/>
              <a:gd name="f194" fmla="*/ f192 1 3022718"/>
              <a:gd name="f195" fmla="*/ f191 1 2496256"/>
              <a:gd name="f196" fmla="*/ 3022719 f192 1"/>
              <a:gd name="f197" fmla="*/ 2371102 f191 1"/>
              <a:gd name="f198" fmla="*/ 1096551 f191 1"/>
              <a:gd name="f199" fmla="*/ 2959847 f192 1"/>
              <a:gd name="f200" fmla="*/ 654844 f191 1"/>
              <a:gd name="f201" fmla="*/ 2766058 f192 1"/>
              <a:gd name="f202" fmla="*/ 302412 f191 1"/>
              <a:gd name="f203" fmla="*/ 2459130 f192 1"/>
              <a:gd name="f204" fmla="*/ 74897 f191 1"/>
              <a:gd name="f205" fmla="*/ 2072037 f192 1"/>
              <a:gd name="f206" fmla="*/ 0 f191 1"/>
              <a:gd name="f207" fmla="*/ 1857637 f192 1"/>
              <a:gd name="f208" fmla="*/ 25210 f191 1"/>
              <a:gd name="f209" fmla="*/ 1658598 f192 1"/>
              <a:gd name="f210" fmla="*/ 99869 f191 1"/>
              <a:gd name="f211" fmla="*/ 1658028 f192 1"/>
              <a:gd name="f212" fmla="*/ 100354 f191 1"/>
              <a:gd name="f213" fmla="*/ 1480818 f192 1"/>
              <a:gd name="f214" fmla="*/ 222922 f191 1"/>
              <a:gd name="f215" fmla="*/ 1425860 f192 1"/>
              <a:gd name="f216" fmla="*/ 275681 f191 1"/>
              <a:gd name="f217" fmla="*/ 1369133 f192 1"/>
              <a:gd name="f218" fmla="*/ 221629 f191 1"/>
              <a:gd name="f219" fmla="*/ 1192636 f192 1"/>
              <a:gd name="f220" fmla="*/ 98908 f191 1"/>
              <a:gd name="f221" fmla="*/ 1192151 f192 1"/>
              <a:gd name="f222" fmla="*/ 781137 f192 1"/>
              <a:gd name="f223" fmla="*/ 10 f191 1"/>
              <a:gd name="f224" fmla="*/ 396471 f192 1"/>
              <a:gd name="f225" fmla="*/ 75239 f191 1"/>
              <a:gd name="f226" fmla="*/ 89218 f192 1"/>
              <a:gd name="f227" fmla="*/ 302754 f191 1"/>
              <a:gd name="f228" fmla="*/ 303154 f191 1"/>
              <a:gd name="f229" fmla="*/ 0 f192 1"/>
              <a:gd name="f230" fmla="*/ 425322 f191 1"/>
              <a:gd name="f231" fmla="*/ 137870 f192 1"/>
              <a:gd name="f232" fmla="*/ 403593 f191 1"/>
              <a:gd name="f233" fmla="*/ 569572 f192 1"/>
              <a:gd name="f234" fmla="*/ 703580 f191 1"/>
              <a:gd name="f235" fmla="*/ 641821 f192 1"/>
              <a:gd name="f236" fmla="*/ 658248 f191 1"/>
              <a:gd name="f237" fmla="*/ 781147 f192 1"/>
              <a:gd name="f238" fmla="*/ 632478 f191 1"/>
              <a:gd name="f239" fmla="*/ 920463 f192 1"/>
              <a:gd name="f240" fmla="*/ 1024063 f192 1"/>
              <a:gd name="f241" fmla="*/ 734353 f191 1"/>
              <a:gd name="f242" fmla="*/ 1024548 f192 1"/>
              <a:gd name="f243" fmla="*/ 1093726 f192 1"/>
              <a:gd name="f244" fmla="*/ 854820 f191 1"/>
              <a:gd name="f245" fmla="*/ 855305 f191 1"/>
              <a:gd name="f246" fmla="*/ 1118456 f192 1"/>
              <a:gd name="f247" fmla="*/ 1022140 f191 1"/>
              <a:gd name="f248" fmla="*/ 2496257 f191 1"/>
              <a:gd name="f249" fmla="*/ 1237731 f192 1"/>
              <a:gd name="f250" fmla="*/ 1610926 f192 1"/>
              <a:gd name="f251" fmla="*/ 1730373 f192 1"/>
              <a:gd name="f252" fmla="*/ 1755264 f192 1"/>
              <a:gd name="f253" fmla="*/ 855866 f191 1"/>
              <a:gd name="f254" fmla="*/ 1826059 f192 1"/>
              <a:gd name="f255" fmla="*/ 735399 f191 1"/>
              <a:gd name="f256" fmla="*/ 1931751 f192 1"/>
              <a:gd name="f257" fmla="*/ 658638 f191 1"/>
              <a:gd name="f258" fmla="*/ 658153 f191 1"/>
              <a:gd name="f259" fmla="*/ 2071324 f192 1"/>
              <a:gd name="f260" fmla="*/ 632459 f191 1"/>
              <a:gd name="f261" fmla="*/ 2212419 f192 1"/>
              <a:gd name="f262" fmla="*/ 2212580 f192 1"/>
              <a:gd name="f263" fmla="*/ 658239 f191 1"/>
              <a:gd name="f264" fmla="*/ 2315619 f192 1"/>
              <a:gd name="f265" fmla="*/ 734344 f191 1"/>
              <a:gd name="f266" fmla="*/ 2384302 f192 1"/>
              <a:gd name="f267" fmla="*/ 854325 f191 1"/>
              <a:gd name="f268" fmla="*/ 854810 f191 1"/>
              <a:gd name="f269" fmla="*/ 2408547 f192 1"/>
              <a:gd name="f270" fmla="*/ 2527994 f192 1"/>
              <a:gd name="f271" fmla="*/ 2903291 f192 1"/>
              <a:gd name="f272" fmla="*/ f193 1 f2"/>
              <a:gd name="f273" fmla="*/ f196 1 3022718"/>
              <a:gd name="f274" fmla="*/ f197 1 2496256"/>
              <a:gd name="f275" fmla="*/ f198 1 2496256"/>
              <a:gd name="f276" fmla="*/ f199 1 3022718"/>
              <a:gd name="f277" fmla="*/ f200 1 2496256"/>
              <a:gd name="f278" fmla="*/ f201 1 3022718"/>
              <a:gd name="f279" fmla="*/ f202 1 2496256"/>
              <a:gd name="f280" fmla="*/ f203 1 3022718"/>
              <a:gd name="f281" fmla="*/ f204 1 2496256"/>
              <a:gd name="f282" fmla="*/ f205 1 3022718"/>
              <a:gd name="f283" fmla="*/ f206 1 2496256"/>
              <a:gd name="f284" fmla="*/ f207 1 3022718"/>
              <a:gd name="f285" fmla="*/ f208 1 2496256"/>
              <a:gd name="f286" fmla="*/ f209 1 3022718"/>
              <a:gd name="f287" fmla="*/ f210 1 2496256"/>
              <a:gd name="f288" fmla="*/ f211 1 3022718"/>
              <a:gd name="f289" fmla="*/ f212 1 2496256"/>
              <a:gd name="f290" fmla="*/ f213 1 3022718"/>
              <a:gd name="f291" fmla="*/ f214 1 2496256"/>
              <a:gd name="f292" fmla="*/ f215 1 3022718"/>
              <a:gd name="f293" fmla="*/ f216 1 2496256"/>
              <a:gd name="f294" fmla="*/ f217 1 3022718"/>
              <a:gd name="f295" fmla="*/ f218 1 2496256"/>
              <a:gd name="f296" fmla="*/ f219 1 3022718"/>
              <a:gd name="f297" fmla="*/ f220 1 2496256"/>
              <a:gd name="f298" fmla="*/ f221 1 3022718"/>
              <a:gd name="f299" fmla="*/ f222 1 3022718"/>
              <a:gd name="f300" fmla="*/ f223 1 2496256"/>
              <a:gd name="f301" fmla="*/ f224 1 3022718"/>
              <a:gd name="f302" fmla="*/ f225 1 2496256"/>
              <a:gd name="f303" fmla="*/ f226 1 3022718"/>
              <a:gd name="f304" fmla="*/ f227 1 2496256"/>
              <a:gd name="f305" fmla="*/ f228 1 2496256"/>
              <a:gd name="f306" fmla="*/ f229 1 3022718"/>
              <a:gd name="f307" fmla="*/ f230 1 2496256"/>
              <a:gd name="f308" fmla="*/ f231 1 3022718"/>
              <a:gd name="f309" fmla="*/ f232 1 2496256"/>
              <a:gd name="f310" fmla="*/ f233 1 3022718"/>
              <a:gd name="f311" fmla="*/ f234 1 2496256"/>
              <a:gd name="f312" fmla="*/ f235 1 3022718"/>
              <a:gd name="f313" fmla="*/ f236 1 2496256"/>
              <a:gd name="f314" fmla="*/ f237 1 3022718"/>
              <a:gd name="f315" fmla="*/ f238 1 2496256"/>
              <a:gd name="f316" fmla="*/ f239 1 3022718"/>
              <a:gd name="f317" fmla="*/ f240 1 3022718"/>
              <a:gd name="f318" fmla="*/ f241 1 2496256"/>
              <a:gd name="f319" fmla="*/ f242 1 3022718"/>
              <a:gd name="f320" fmla="*/ f243 1 3022718"/>
              <a:gd name="f321" fmla="*/ f244 1 2496256"/>
              <a:gd name="f322" fmla="*/ f245 1 2496256"/>
              <a:gd name="f323" fmla="*/ f246 1 3022718"/>
              <a:gd name="f324" fmla="*/ f247 1 2496256"/>
              <a:gd name="f325" fmla="*/ f248 1 2496256"/>
              <a:gd name="f326" fmla="*/ f249 1 3022718"/>
              <a:gd name="f327" fmla="*/ f250 1 3022718"/>
              <a:gd name="f328" fmla="*/ f251 1 3022718"/>
              <a:gd name="f329" fmla="*/ f252 1 3022718"/>
              <a:gd name="f330" fmla="*/ f253 1 2496256"/>
              <a:gd name="f331" fmla="*/ f254 1 3022718"/>
              <a:gd name="f332" fmla="*/ f255 1 2496256"/>
              <a:gd name="f333" fmla="*/ f256 1 3022718"/>
              <a:gd name="f334" fmla="*/ f257 1 2496256"/>
              <a:gd name="f335" fmla="*/ f258 1 2496256"/>
              <a:gd name="f336" fmla="*/ f259 1 3022718"/>
              <a:gd name="f337" fmla="*/ f260 1 2496256"/>
              <a:gd name="f338" fmla="*/ f261 1 3022718"/>
              <a:gd name="f339" fmla="*/ f262 1 3022718"/>
              <a:gd name="f340" fmla="*/ f263 1 2496256"/>
              <a:gd name="f341" fmla="*/ f264 1 3022718"/>
              <a:gd name="f342" fmla="*/ f265 1 2496256"/>
              <a:gd name="f343" fmla="*/ f266 1 3022718"/>
              <a:gd name="f344" fmla="*/ f267 1 2496256"/>
              <a:gd name="f345" fmla="*/ f268 1 2496256"/>
              <a:gd name="f346" fmla="*/ f269 1 3022718"/>
              <a:gd name="f347" fmla="*/ f270 1 3022718"/>
              <a:gd name="f348" fmla="*/ f271 1 3022718"/>
              <a:gd name="f349" fmla="*/ f5 1 f194"/>
              <a:gd name="f350" fmla="*/ f6 1 f194"/>
              <a:gd name="f351" fmla="*/ f5 1 f195"/>
              <a:gd name="f352" fmla="*/ f7 1 f195"/>
              <a:gd name="f353" fmla="+- f272 0 f1"/>
              <a:gd name="f354" fmla="*/ f273 1 f194"/>
              <a:gd name="f355" fmla="*/ f274 1 f195"/>
              <a:gd name="f356" fmla="*/ f275 1 f195"/>
              <a:gd name="f357" fmla="*/ f276 1 f194"/>
              <a:gd name="f358" fmla="*/ f277 1 f195"/>
              <a:gd name="f359" fmla="*/ f278 1 f194"/>
              <a:gd name="f360" fmla="*/ f279 1 f195"/>
              <a:gd name="f361" fmla="*/ f280 1 f194"/>
              <a:gd name="f362" fmla="*/ f281 1 f195"/>
              <a:gd name="f363" fmla="*/ f282 1 f194"/>
              <a:gd name="f364" fmla="*/ f283 1 f195"/>
              <a:gd name="f365" fmla="*/ f284 1 f194"/>
              <a:gd name="f366" fmla="*/ f285 1 f195"/>
              <a:gd name="f367" fmla="*/ f286 1 f194"/>
              <a:gd name="f368" fmla="*/ f287 1 f195"/>
              <a:gd name="f369" fmla="*/ f288 1 f194"/>
              <a:gd name="f370" fmla="*/ f289 1 f195"/>
              <a:gd name="f371" fmla="*/ f290 1 f194"/>
              <a:gd name="f372" fmla="*/ f291 1 f195"/>
              <a:gd name="f373" fmla="*/ f292 1 f194"/>
              <a:gd name="f374" fmla="*/ f293 1 f195"/>
              <a:gd name="f375" fmla="*/ f294 1 f194"/>
              <a:gd name="f376" fmla="*/ f295 1 f195"/>
              <a:gd name="f377" fmla="*/ f296 1 f194"/>
              <a:gd name="f378" fmla="*/ f297 1 f195"/>
              <a:gd name="f379" fmla="*/ f298 1 f194"/>
              <a:gd name="f380" fmla="*/ f299 1 f194"/>
              <a:gd name="f381" fmla="*/ f300 1 f195"/>
              <a:gd name="f382" fmla="*/ f301 1 f194"/>
              <a:gd name="f383" fmla="*/ f302 1 f195"/>
              <a:gd name="f384" fmla="*/ f303 1 f194"/>
              <a:gd name="f385" fmla="*/ f304 1 f195"/>
              <a:gd name="f386" fmla="*/ f305 1 f195"/>
              <a:gd name="f387" fmla="*/ f306 1 f194"/>
              <a:gd name="f388" fmla="*/ f307 1 f195"/>
              <a:gd name="f389" fmla="*/ f308 1 f194"/>
              <a:gd name="f390" fmla="*/ f309 1 f195"/>
              <a:gd name="f391" fmla="*/ f310 1 f194"/>
              <a:gd name="f392" fmla="*/ f311 1 f195"/>
              <a:gd name="f393" fmla="*/ f312 1 f194"/>
              <a:gd name="f394" fmla="*/ f313 1 f195"/>
              <a:gd name="f395" fmla="*/ f314 1 f194"/>
              <a:gd name="f396" fmla="*/ f315 1 f195"/>
              <a:gd name="f397" fmla="*/ f316 1 f194"/>
              <a:gd name="f398" fmla="*/ f317 1 f194"/>
              <a:gd name="f399" fmla="*/ f318 1 f195"/>
              <a:gd name="f400" fmla="*/ f319 1 f194"/>
              <a:gd name="f401" fmla="*/ f320 1 f194"/>
              <a:gd name="f402" fmla="*/ f321 1 f195"/>
              <a:gd name="f403" fmla="*/ f322 1 f195"/>
              <a:gd name="f404" fmla="*/ f323 1 f194"/>
              <a:gd name="f405" fmla="*/ f324 1 f195"/>
              <a:gd name="f406" fmla="*/ f325 1 f195"/>
              <a:gd name="f407" fmla="*/ f326 1 f194"/>
              <a:gd name="f408" fmla="*/ f327 1 f194"/>
              <a:gd name="f409" fmla="*/ f328 1 f194"/>
              <a:gd name="f410" fmla="*/ f329 1 f194"/>
              <a:gd name="f411" fmla="*/ f330 1 f195"/>
              <a:gd name="f412" fmla="*/ f331 1 f194"/>
              <a:gd name="f413" fmla="*/ f332 1 f195"/>
              <a:gd name="f414" fmla="*/ f333 1 f194"/>
              <a:gd name="f415" fmla="*/ f334 1 f195"/>
              <a:gd name="f416" fmla="*/ f335 1 f195"/>
              <a:gd name="f417" fmla="*/ f336 1 f194"/>
              <a:gd name="f418" fmla="*/ f337 1 f195"/>
              <a:gd name="f419" fmla="*/ f338 1 f194"/>
              <a:gd name="f420" fmla="*/ f339 1 f194"/>
              <a:gd name="f421" fmla="*/ f340 1 f195"/>
              <a:gd name="f422" fmla="*/ f341 1 f194"/>
              <a:gd name="f423" fmla="*/ f342 1 f195"/>
              <a:gd name="f424" fmla="*/ f343 1 f194"/>
              <a:gd name="f425" fmla="*/ f344 1 f195"/>
              <a:gd name="f426" fmla="*/ f345 1 f195"/>
              <a:gd name="f427" fmla="*/ f346 1 f194"/>
              <a:gd name="f428" fmla="*/ f347 1 f194"/>
              <a:gd name="f429" fmla="*/ f348 1 f194"/>
              <a:gd name="f430" fmla="*/ f349 f189 1"/>
              <a:gd name="f431" fmla="*/ f350 f189 1"/>
              <a:gd name="f432" fmla="*/ f352 f190 1"/>
              <a:gd name="f433" fmla="*/ f351 f190 1"/>
              <a:gd name="f434" fmla="*/ f354 f189 1"/>
              <a:gd name="f435" fmla="*/ f355 f190 1"/>
              <a:gd name="f436" fmla="*/ f356 f190 1"/>
              <a:gd name="f437" fmla="*/ f357 f189 1"/>
              <a:gd name="f438" fmla="*/ f358 f190 1"/>
              <a:gd name="f439" fmla="*/ f359 f189 1"/>
              <a:gd name="f440" fmla="*/ f360 f190 1"/>
              <a:gd name="f441" fmla="*/ f361 f189 1"/>
              <a:gd name="f442" fmla="*/ f362 f190 1"/>
              <a:gd name="f443" fmla="*/ f363 f189 1"/>
              <a:gd name="f444" fmla="*/ f364 f190 1"/>
              <a:gd name="f445" fmla="*/ f365 f189 1"/>
              <a:gd name="f446" fmla="*/ f366 f190 1"/>
              <a:gd name="f447" fmla="*/ f367 f189 1"/>
              <a:gd name="f448" fmla="*/ f368 f190 1"/>
              <a:gd name="f449" fmla="*/ f369 f189 1"/>
              <a:gd name="f450" fmla="*/ f370 f190 1"/>
              <a:gd name="f451" fmla="*/ f371 f189 1"/>
              <a:gd name="f452" fmla="*/ f372 f190 1"/>
              <a:gd name="f453" fmla="*/ f373 f189 1"/>
              <a:gd name="f454" fmla="*/ f374 f190 1"/>
              <a:gd name="f455" fmla="*/ f375 f189 1"/>
              <a:gd name="f456" fmla="*/ f376 f190 1"/>
              <a:gd name="f457" fmla="*/ f377 f189 1"/>
              <a:gd name="f458" fmla="*/ f378 f190 1"/>
              <a:gd name="f459" fmla="*/ f379 f189 1"/>
              <a:gd name="f460" fmla="*/ f380 f189 1"/>
              <a:gd name="f461" fmla="*/ f381 f190 1"/>
              <a:gd name="f462" fmla="*/ f382 f189 1"/>
              <a:gd name="f463" fmla="*/ f383 f190 1"/>
              <a:gd name="f464" fmla="*/ f384 f189 1"/>
              <a:gd name="f465" fmla="*/ f385 f190 1"/>
              <a:gd name="f466" fmla="*/ f386 f190 1"/>
              <a:gd name="f467" fmla="*/ f387 f189 1"/>
              <a:gd name="f468" fmla="*/ f388 f190 1"/>
              <a:gd name="f469" fmla="*/ f389 f189 1"/>
              <a:gd name="f470" fmla="*/ f390 f190 1"/>
              <a:gd name="f471" fmla="*/ f391 f189 1"/>
              <a:gd name="f472" fmla="*/ f392 f190 1"/>
              <a:gd name="f473" fmla="*/ f393 f189 1"/>
              <a:gd name="f474" fmla="*/ f394 f190 1"/>
              <a:gd name="f475" fmla="*/ f395 f189 1"/>
              <a:gd name="f476" fmla="*/ f396 f190 1"/>
              <a:gd name="f477" fmla="*/ f397 f189 1"/>
              <a:gd name="f478" fmla="*/ f398 f189 1"/>
              <a:gd name="f479" fmla="*/ f399 f190 1"/>
              <a:gd name="f480" fmla="*/ f400 f189 1"/>
              <a:gd name="f481" fmla="*/ f401 f189 1"/>
              <a:gd name="f482" fmla="*/ f402 f190 1"/>
              <a:gd name="f483" fmla="*/ f403 f190 1"/>
              <a:gd name="f484" fmla="*/ f404 f189 1"/>
              <a:gd name="f485" fmla="*/ f405 f190 1"/>
              <a:gd name="f486" fmla="*/ f406 f190 1"/>
              <a:gd name="f487" fmla="*/ f407 f189 1"/>
              <a:gd name="f488" fmla="*/ f408 f189 1"/>
              <a:gd name="f489" fmla="*/ f409 f189 1"/>
              <a:gd name="f490" fmla="*/ f410 f189 1"/>
              <a:gd name="f491" fmla="*/ f411 f190 1"/>
              <a:gd name="f492" fmla="*/ f412 f189 1"/>
              <a:gd name="f493" fmla="*/ f413 f190 1"/>
              <a:gd name="f494" fmla="*/ f414 f189 1"/>
              <a:gd name="f495" fmla="*/ f415 f190 1"/>
              <a:gd name="f496" fmla="*/ f416 f190 1"/>
              <a:gd name="f497" fmla="*/ f417 f189 1"/>
              <a:gd name="f498" fmla="*/ f418 f190 1"/>
              <a:gd name="f499" fmla="*/ f419 f189 1"/>
              <a:gd name="f500" fmla="*/ f420 f189 1"/>
              <a:gd name="f501" fmla="*/ f421 f190 1"/>
              <a:gd name="f502" fmla="*/ f422 f189 1"/>
              <a:gd name="f503" fmla="*/ f423 f190 1"/>
              <a:gd name="f504" fmla="*/ f424 f189 1"/>
              <a:gd name="f505" fmla="*/ f425 f190 1"/>
              <a:gd name="f506" fmla="*/ f426 f190 1"/>
              <a:gd name="f507" fmla="*/ f427 f189 1"/>
              <a:gd name="f508" fmla="*/ f428 f189 1"/>
              <a:gd name="f509" fmla="*/ f429 f189 1"/>
            </a:gdLst>
            <a:ahLst/>
            <a:cxnLst>
              <a:cxn ang="3cd4">
                <a:pos x="hc" y="t"/>
              </a:cxn>
              <a:cxn ang="0">
                <a:pos x="r" y="vc"/>
              </a:cxn>
              <a:cxn ang="cd4">
                <a:pos x="hc" y="b"/>
              </a:cxn>
              <a:cxn ang="cd2">
                <a:pos x="l" y="vc"/>
              </a:cxn>
              <a:cxn ang="f353">
                <a:pos x="f434" y="f435"/>
              </a:cxn>
              <a:cxn ang="f353">
                <a:pos x="f434" y="f436"/>
              </a:cxn>
              <a:cxn ang="f353">
                <a:pos x="f437" y="f438"/>
              </a:cxn>
              <a:cxn ang="f353">
                <a:pos x="f439" y="f440"/>
              </a:cxn>
              <a:cxn ang="f353">
                <a:pos x="f441" y="f442"/>
              </a:cxn>
              <a:cxn ang="f353">
                <a:pos x="f443" y="f444"/>
              </a:cxn>
              <a:cxn ang="f353">
                <a:pos x="f445" y="f446"/>
              </a:cxn>
              <a:cxn ang="f353">
                <a:pos x="f447" y="f448"/>
              </a:cxn>
              <a:cxn ang="f353">
                <a:pos x="f449" y="f450"/>
              </a:cxn>
              <a:cxn ang="f353">
                <a:pos x="f451" y="f452"/>
              </a:cxn>
              <a:cxn ang="f353">
                <a:pos x="f453" y="f454"/>
              </a:cxn>
              <a:cxn ang="f353">
                <a:pos x="f455" y="f456"/>
              </a:cxn>
              <a:cxn ang="f353">
                <a:pos x="f457" y="f458"/>
              </a:cxn>
              <a:cxn ang="f353">
                <a:pos x="f459" y="f458"/>
              </a:cxn>
              <a:cxn ang="f353">
                <a:pos x="f460" y="f461"/>
              </a:cxn>
              <a:cxn ang="f353">
                <a:pos x="f462" y="f463"/>
              </a:cxn>
              <a:cxn ang="f353">
                <a:pos x="f464" y="f465"/>
              </a:cxn>
              <a:cxn ang="f353">
                <a:pos x="f464" y="f466"/>
              </a:cxn>
              <a:cxn ang="f353">
                <a:pos x="f467" y="f468"/>
              </a:cxn>
              <a:cxn ang="f353">
                <a:pos x="f469" y="f470"/>
              </a:cxn>
              <a:cxn ang="f353">
                <a:pos x="f471" y="f472"/>
              </a:cxn>
              <a:cxn ang="f353">
                <a:pos x="f473" y="f474"/>
              </a:cxn>
              <a:cxn ang="f353">
                <a:pos x="f475" y="f476"/>
              </a:cxn>
              <a:cxn ang="f353">
                <a:pos x="f477" y="f474"/>
              </a:cxn>
              <a:cxn ang="f353">
                <a:pos x="f478" y="f479"/>
              </a:cxn>
              <a:cxn ang="f353">
                <a:pos x="f480" y="f479"/>
              </a:cxn>
              <a:cxn ang="f353">
                <a:pos x="f481" y="f482"/>
              </a:cxn>
              <a:cxn ang="f353">
                <a:pos x="f481" y="f483"/>
              </a:cxn>
              <a:cxn ang="f353">
                <a:pos x="f484" y="f485"/>
              </a:cxn>
              <a:cxn ang="f353">
                <a:pos x="f484" y="f435"/>
              </a:cxn>
              <a:cxn ang="f353">
                <a:pos x="f484" y="f486"/>
              </a:cxn>
              <a:cxn ang="f353">
                <a:pos x="f487" y="f486"/>
              </a:cxn>
              <a:cxn ang="f353">
                <a:pos x="f488" y="f486"/>
              </a:cxn>
              <a:cxn ang="f353">
                <a:pos x="f489" y="f486"/>
              </a:cxn>
              <a:cxn ang="f353">
                <a:pos x="f489" y="f435"/>
              </a:cxn>
              <a:cxn ang="f353">
                <a:pos x="f489" y="f485"/>
              </a:cxn>
              <a:cxn ang="f353">
                <a:pos x="f490" y="f491"/>
              </a:cxn>
              <a:cxn ang="f353">
                <a:pos x="f492" y="f493"/>
              </a:cxn>
              <a:cxn ang="f353">
                <a:pos x="f494" y="f495"/>
              </a:cxn>
              <a:cxn ang="f353">
                <a:pos x="f494" y="f496"/>
              </a:cxn>
              <a:cxn ang="f353">
                <a:pos x="f497" y="f498"/>
              </a:cxn>
              <a:cxn ang="f353">
                <a:pos x="f499" y="f495"/>
              </a:cxn>
              <a:cxn ang="f353">
                <a:pos x="f500" y="f501"/>
              </a:cxn>
              <a:cxn ang="f353">
                <a:pos x="f502" y="f503"/>
              </a:cxn>
              <a:cxn ang="f353">
                <a:pos x="f504" y="f505"/>
              </a:cxn>
              <a:cxn ang="f353">
                <a:pos x="f504" y="f506"/>
              </a:cxn>
              <a:cxn ang="f353">
                <a:pos x="f507" y="f485"/>
              </a:cxn>
              <a:cxn ang="f353">
                <a:pos x="f507" y="f435"/>
              </a:cxn>
              <a:cxn ang="f353">
                <a:pos x="f507" y="f486"/>
              </a:cxn>
              <a:cxn ang="f353">
                <a:pos x="f508" y="f486"/>
              </a:cxn>
              <a:cxn ang="f353">
                <a:pos x="f509" y="f486"/>
              </a:cxn>
              <a:cxn ang="f353">
                <a:pos x="f434" y="f486"/>
              </a:cxn>
              <a:cxn ang="f353">
                <a:pos x="f434" y="f435"/>
              </a:cxn>
            </a:cxnLst>
            <a:rect l="f430" t="f433" r="f431" b="f432"/>
            <a:pathLst>
              <a:path w="3022718" h="2496256">
                <a:moveTo>
                  <a:pt x="f8" y="f9"/>
                </a:moveTo>
                <a:lnTo>
                  <a:pt x="f8" y="f10"/>
                </a:lnTo>
                <a:cubicBezTo>
                  <a:pt x="f8" y="f11"/>
                  <a:pt x="f12" y="f13"/>
                  <a:pt x="f14" y="f15"/>
                </a:cubicBezTo>
                <a:cubicBezTo>
                  <a:pt x="f16" y="f17"/>
                  <a:pt x="f18" y="f19"/>
                  <a:pt x="f20" y="f21"/>
                </a:cubicBezTo>
                <a:cubicBezTo>
                  <a:pt x="f22" y="f23"/>
                  <a:pt x="f24" y="f25"/>
                  <a:pt x="f26" y="f27"/>
                </a:cubicBezTo>
                <a:cubicBezTo>
                  <a:pt x="f28" y="f29"/>
                  <a:pt x="f30" y="f5"/>
                  <a:pt x="f31" y="f5"/>
                </a:cubicBezTo>
                <a:cubicBezTo>
                  <a:pt x="f32" y="f5"/>
                  <a:pt x="f33" y="f34"/>
                  <a:pt x="f35" y="f36"/>
                </a:cubicBezTo>
                <a:cubicBezTo>
                  <a:pt x="f37" y="f38"/>
                  <a:pt x="f39" y="f40"/>
                  <a:pt x="f41" y="f42"/>
                </a:cubicBezTo>
                <a:lnTo>
                  <a:pt x="f43" y="f44"/>
                </a:lnTo>
                <a:cubicBezTo>
                  <a:pt x="f45" y="f46"/>
                  <a:pt x="f47" y="f48"/>
                  <a:pt x="f49" y="f50"/>
                </a:cubicBezTo>
                <a:cubicBezTo>
                  <a:pt x="f51" y="f52"/>
                  <a:pt x="f53" y="f54"/>
                  <a:pt x="f55" y="f56"/>
                </a:cubicBezTo>
                <a:cubicBezTo>
                  <a:pt x="f57" y="f58"/>
                  <a:pt x="f59" y="f60"/>
                  <a:pt x="f61" y="f62"/>
                </a:cubicBezTo>
                <a:cubicBezTo>
                  <a:pt x="f63" y="f64"/>
                  <a:pt x="f65" y="f66"/>
                  <a:pt x="f67" y="f68"/>
                </a:cubicBezTo>
                <a:lnTo>
                  <a:pt x="f69" y="f68"/>
                </a:lnTo>
                <a:cubicBezTo>
                  <a:pt x="f70" y="f71"/>
                  <a:pt x="f72" y="f73"/>
                  <a:pt x="f74" y="f73"/>
                </a:cubicBezTo>
                <a:cubicBezTo>
                  <a:pt x="f75" y="f73"/>
                  <a:pt x="f76" y="f77"/>
                  <a:pt x="f78" y="f79"/>
                </a:cubicBezTo>
                <a:cubicBezTo>
                  <a:pt x="f80" y="f81"/>
                  <a:pt x="f82" y="f83"/>
                  <a:pt x="f84" y="f85"/>
                </a:cubicBezTo>
                <a:lnTo>
                  <a:pt x="f84" y="f86"/>
                </a:lnTo>
                <a:cubicBezTo>
                  <a:pt x="f87" y="f88"/>
                  <a:pt x="f89" y="f90"/>
                  <a:pt x="f5" y="f91"/>
                </a:cubicBezTo>
                <a:cubicBezTo>
                  <a:pt x="f92" y="f93"/>
                  <a:pt x="f94" y="f95"/>
                  <a:pt x="f96" y="f95"/>
                </a:cubicBezTo>
                <a:cubicBezTo>
                  <a:pt x="f97" y="f95"/>
                  <a:pt x="f98" y="f99"/>
                  <a:pt x="f100" y="f101"/>
                </a:cubicBezTo>
                <a:cubicBezTo>
                  <a:pt x="f102" y="f103"/>
                  <a:pt x="f104" y="f105"/>
                  <a:pt x="f106" y="f107"/>
                </a:cubicBezTo>
                <a:cubicBezTo>
                  <a:pt x="f108" y="f109"/>
                  <a:pt x="f110" y="f111"/>
                  <a:pt x="f112" y="f111"/>
                </a:cubicBezTo>
                <a:cubicBezTo>
                  <a:pt x="f113" y="f111"/>
                  <a:pt x="f114" y="f115"/>
                  <a:pt x="f116" y="f107"/>
                </a:cubicBezTo>
                <a:cubicBezTo>
                  <a:pt x="f117" y="f118"/>
                  <a:pt x="f119" y="f120"/>
                  <a:pt x="f121" y="f122"/>
                </a:cubicBezTo>
                <a:lnTo>
                  <a:pt x="f123" y="f122"/>
                </a:lnTo>
                <a:cubicBezTo>
                  <a:pt x="f124" y="f125"/>
                  <a:pt x="f126" y="f127"/>
                  <a:pt x="f128" y="f129"/>
                </a:cubicBezTo>
                <a:lnTo>
                  <a:pt x="f128" y="f130"/>
                </a:lnTo>
                <a:cubicBezTo>
                  <a:pt x="f131" y="f132"/>
                  <a:pt x="f133" y="f134"/>
                  <a:pt x="f133" y="f135"/>
                </a:cubicBezTo>
                <a:lnTo>
                  <a:pt x="f133" y="f9"/>
                </a:lnTo>
                <a:lnTo>
                  <a:pt x="f133" y="f136"/>
                </a:lnTo>
                <a:lnTo>
                  <a:pt x="f137" y="f136"/>
                </a:lnTo>
                <a:lnTo>
                  <a:pt x="f138" y="f136"/>
                </a:lnTo>
                <a:lnTo>
                  <a:pt x="f139" y="f136"/>
                </a:lnTo>
                <a:lnTo>
                  <a:pt x="f139" y="f9"/>
                </a:lnTo>
                <a:lnTo>
                  <a:pt x="f139" y="f135"/>
                </a:lnTo>
                <a:cubicBezTo>
                  <a:pt x="f139" y="f140"/>
                  <a:pt x="f141" y="f142"/>
                  <a:pt x="f143" y="f144"/>
                </a:cubicBezTo>
                <a:cubicBezTo>
                  <a:pt x="f145" y="f146"/>
                  <a:pt x="f147" y="f148"/>
                  <a:pt x="f149" y="f150"/>
                </a:cubicBezTo>
                <a:cubicBezTo>
                  <a:pt x="f151" y="f152"/>
                  <a:pt x="f153" y="f154"/>
                  <a:pt x="f155" y="f156"/>
                </a:cubicBezTo>
                <a:lnTo>
                  <a:pt x="f155" y="f157"/>
                </a:lnTo>
                <a:cubicBezTo>
                  <a:pt x="f158" y="f159"/>
                  <a:pt x="f160" y="f161"/>
                  <a:pt x="f162" y="f161"/>
                </a:cubicBezTo>
                <a:cubicBezTo>
                  <a:pt x="f163" y="f161"/>
                  <a:pt x="f164" y="f165"/>
                  <a:pt x="f166" y="f156"/>
                </a:cubicBezTo>
                <a:lnTo>
                  <a:pt x="f167" y="f168"/>
                </a:lnTo>
                <a:cubicBezTo>
                  <a:pt x="f169" y="f170"/>
                  <a:pt x="f171" y="f172"/>
                  <a:pt x="f173" y="f174"/>
                </a:cubicBezTo>
                <a:cubicBezTo>
                  <a:pt x="f175" y="f176"/>
                  <a:pt x="f177" y="f178"/>
                  <a:pt x="f179" y="f180"/>
                </a:cubicBezTo>
                <a:lnTo>
                  <a:pt x="f179" y="f181"/>
                </a:lnTo>
                <a:cubicBezTo>
                  <a:pt x="f182" y="f183"/>
                  <a:pt x="f184" y="f185"/>
                  <a:pt x="f184" y="f135"/>
                </a:cubicBezTo>
                <a:lnTo>
                  <a:pt x="f184" y="f9"/>
                </a:lnTo>
                <a:lnTo>
                  <a:pt x="f184" y="f136"/>
                </a:lnTo>
                <a:lnTo>
                  <a:pt x="f186" y="f136"/>
                </a:lnTo>
                <a:lnTo>
                  <a:pt x="f187" y="f136"/>
                </a:lnTo>
                <a:lnTo>
                  <a:pt x="f8" y="f136"/>
                </a:ln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4" name="Freihandform 4"/>
          <p:cNvSpPr/>
          <p:nvPr/>
        </p:nvSpPr>
        <p:spPr>
          <a:xfrm>
            <a:off x="6352135" y="2008068"/>
            <a:ext cx="1408587" cy="2499238"/>
          </a:xfrm>
          <a:custGeom>
            <a:avLst/>
            <a:gdLst>
              <a:gd name="f0" fmla="val 10800000"/>
              <a:gd name="f1" fmla="val 5400000"/>
              <a:gd name="f2" fmla="val 180"/>
              <a:gd name="f3" fmla="val w"/>
              <a:gd name="f4" fmla="val h"/>
              <a:gd name="f5" fmla="val 0"/>
              <a:gd name="f6" fmla="val 1408586"/>
              <a:gd name="f7" fmla="val 2499242"/>
              <a:gd name="f8" fmla="val 631245"/>
              <a:gd name="f9" fmla="val 696391"/>
              <a:gd name="f10" fmla="val 638882"/>
              <a:gd name="f11" fmla="val 680872"/>
              <a:gd name="f12" fmla="val 650334"/>
              <a:gd name="f13" fmla="val 666265"/>
              <a:gd name="f14" fmla="val 665239"/>
              <a:gd name="f15" fmla="val 652999"/>
              <a:gd name="f16" fmla="val 682017"/>
              <a:gd name="f17" fmla="val 638117"/>
              <a:gd name="f18" fmla="val 701792"/>
              <a:gd name="f19" fmla="val 626610"/>
              <a:gd name="f20" fmla="val 724068"/>
              <a:gd name="f21" fmla="val 618775"/>
              <a:gd name="f22" fmla="val 727521"/>
              <a:gd name="f23" fmla="val 617709"/>
              <a:gd name="f24" fmla="val 754810"/>
              <a:gd name="f25" fmla="val 608466"/>
              <a:gd name="f26" fmla="val 787938"/>
              <a:gd name="f27" fmla="val 603787"/>
              <a:gd name="f28" fmla="val 825985"/>
              <a:gd name="f29" fmla="val 1408568"/>
              <a:gd name="f30" fmla="val 880533"/>
              <a:gd name="f31" fmla="val 754201"/>
              <a:gd name="f32" fmla="val 637408"/>
              <a:gd name="f33" fmla="val 16813"/>
              <a:gd name="f34" fmla="val 533504"/>
              <a:gd name="f35" fmla="val 49925"/>
              <a:gd name="f36" fmla="val 424891"/>
              <a:gd name="f37" fmla="val 84387"/>
              <a:gd name="f38" fmla="val 328872"/>
              <a:gd name="f39" fmla="val 137355"/>
              <a:gd name="f40" fmla="val 248204"/>
              <a:gd name="f41" fmla="val 207298"/>
              <a:gd name="f42" fmla="val 165511"/>
              <a:gd name="f43" fmla="val 278733"/>
              <a:gd name="f44" fmla="val 102535"/>
              <a:gd name="f45" fmla="val 363967"/>
              <a:gd name="f46" fmla="val 60998"/>
              <a:gd name="f47" fmla="val 460688"/>
              <a:gd name="f48" fmla="val 20526"/>
              <a:gd name="f49" fmla="val 555203"/>
              <a:gd name="f50" fmla="val 661082"/>
              <a:gd name="f51" fmla="val 775387"/>
              <a:gd name="f52" fmla="val 835154"/>
              <a:gd name="f53" fmla="val 6906"/>
              <a:gd name="f54" fmla="val 894179"/>
              <a:gd name="f55" fmla="val 20517"/>
              <a:gd name="f56" fmla="val 950799"/>
              <a:gd name="f57" fmla="val 34014"/>
              <a:gd name="f58" fmla="val 1007095"/>
              <a:gd name="f59" fmla="val 54606"/>
              <a:gd name="f60" fmla="val 1062175"/>
              <a:gd name="f61" fmla="val 81723"/>
              <a:gd name="f62" fmla="val 1114515"/>
              <a:gd name="f63" fmla="val 84215"/>
              <a:gd name="f64" fmla="val 1118908"/>
              <a:gd name="f65" fmla="val 109136"/>
              <a:gd name="f66" fmla="val 1165676"/>
              <a:gd name="f67" fmla="val 138840"/>
              <a:gd name="f68" fmla="val 1209496"/>
              <a:gd name="f69" fmla="val 172901"/>
              <a:gd name="f70" fmla="val 1249655"/>
              <a:gd name="f71" fmla="val 138983"/>
              <a:gd name="f72" fmla="val 1289671"/>
              <a:gd name="f73" fmla="val 109174"/>
              <a:gd name="f74" fmla="val 1333605"/>
              <a:gd name="f75" fmla="val 84177"/>
              <a:gd name="f76" fmla="val 1380467"/>
              <a:gd name="f77" fmla="val 81705"/>
              <a:gd name="f78" fmla="val 1384842"/>
              <a:gd name="f79" fmla="val 55386"/>
              <a:gd name="f80" fmla="val 1435699"/>
              <a:gd name="f81" fmla="val 35231"/>
              <a:gd name="f82" fmla="val 1489038"/>
              <a:gd name="f83" fmla="val 21763"/>
              <a:gd name="f84" fmla="val 1543432"/>
              <a:gd name="f85" fmla="val 18272"/>
              <a:gd name="f86" fmla="val 1552304"/>
              <a:gd name="f87" fmla="val 1558818"/>
              <a:gd name="f88" fmla="val 15913"/>
              <a:gd name="f89" fmla="val 1570154"/>
              <a:gd name="f90" fmla="val 14191"/>
              <a:gd name="f91" fmla="val 1581156"/>
              <a:gd name="f92" fmla="val 12660"/>
              <a:gd name="f93" fmla="val 1590980"/>
              <a:gd name="f94" fmla="val 11100"/>
              <a:gd name="f95" fmla="val 1600774"/>
              <a:gd name="f96" fmla="val 10568"/>
              <a:gd name="f97" fmla="val 1604036"/>
              <a:gd name="f98" fmla="val 9911"/>
              <a:gd name="f99" fmla="val 1607288"/>
              <a:gd name="f100" fmla="val 9226"/>
              <a:gd name="f101" fmla="val 1610797"/>
              <a:gd name="f102" fmla="val 7885"/>
              <a:gd name="f103" fmla="val 1617559"/>
              <a:gd name="f104" fmla="val 6221"/>
              <a:gd name="f105" fmla="val 1625965"/>
              <a:gd name="f106" fmla="val 5032"/>
              <a:gd name="f107" fmla="val 1635769"/>
              <a:gd name="f108" fmla="val 3929"/>
              <a:gd name="f109" fmla="val 1645479"/>
              <a:gd name="f110" fmla="val 3596"/>
              <a:gd name="f111" fmla="val 1654379"/>
              <a:gd name="f112" fmla="val 3301"/>
              <a:gd name="f113" fmla="val 1662558"/>
              <a:gd name="f114" fmla="val 3167"/>
              <a:gd name="f115" fmla="val 1666228"/>
              <a:gd name="f116" fmla="val 3044"/>
              <a:gd name="f117" fmla="val 1669889"/>
              <a:gd name="f118" fmla="val 2758"/>
              <a:gd name="f119" fmla="val 1673969"/>
              <a:gd name="f120" fmla="val 2502"/>
              <a:gd name="f121" fmla="val 1677982"/>
              <a:gd name="f122" fmla="val 2188"/>
              <a:gd name="f123" fmla="val 1681966"/>
              <a:gd name="f124" fmla="val 1864"/>
              <a:gd name="f125" fmla="val 1686198"/>
              <a:gd name="f126" fmla="val 999"/>
              <a:gd name="f127" fmla="val 1697495"/>
              <a:gd name="f128" fmla="val 19"/>
              <a:gd name="f129" fmla="val 1710295"/>
              <a:gd name="f130" fmla="val 1724018"/>
              <a:gd name="f131" fmla="val 1725064"/>
              <a:gd name="f132" fmla="val 1763729"/>
              <a:gd name="f133" fmla="val 3063"/>
              <a:gd name="f134" fmla="val 1803869"/>
              <a:gd name="f135" fmla="val 9321"/>
              <a:gd name="f136" fmla="val 1847613"/>
              <a:gd name="f137" fmla="val 19109"/>
              <a:gd name="f138" fmla="val 1917194"/>
              <a:gd name="f139" fmla="val 36506"/>
              <a:gd name="f140" fmla="val 1981478"/>
              <a:gd name="f141" fmla="val 61045"/>
              <a:gd name="f142" fmla="val 2038706"/>
              <a:gd name="f143" fmla="val 102620"/>
              <a:gd name="f144" fmla="val 2135513"/>
              <a:gd name="f145" fmla="val 165596"/>
              <a:gd name="f146" fmla="val 2220737"/>
              <a:gd name="f147" fmla="val 247853"/>
              <a:gd name="f148" fmla="val 2291697"/>
              <a:gd name="f149" fmla="val 256470"/>
              <a:gd name="f150" fmla="val 2299238"/>
              <a:gd name="f151" fmla="val 264812"/>
              <a:gd name="f152" fmla="val 2304545"/>
              <a:gd name="f153" fmla="val 270937"/>
              <a:gd name="f154" fmla="val 2308434"/>
              <a:gd name="f155" fmla="val 272725"/>
              <a:gd name="f156" fmla="val 2309575"/>
              <a:gd name="f157" fmla="val 274485"/>
              <a:gd name="f158" fmla="val 2310593"/>
              <a:gd name="f159" fmla="val 276454"/>
              <a:gd name="f160" fmla="val 2312105"/>
              <a:gd name="f161" fmla="val 280411"/>
              <a:gd name="f162" fmla="val 2315214"/>
              <a:gd name="f163" fmla="val 300318"/>
              <a:gd name="f164" fmla="val 2330905"/>
              <a:gd name="f165" fmla="val 322889"/>
              <a:gd name="f166" fmla="val 2348698"/>
              <a:gd name="f167" fmla="val 348428"/>
              <a:gd name="f168" fmla="val 2364578"/>
              <a:gd name="f169" fmla="val 367251"/>
              <a:gd name="f170" fmla="val 2375685"/>
              <a:gd name="f171" fmla="val 369753"/>
              <a:gd name="f172" fmla="val 421505"/>
              <a:gd name="f173" fmla="val 2402445"/>
              <a:gd name="f174" fmla="val 485623"/>
              <a:gd name="f175" fmla="val 2434236"/>
              <a:gd name="f176" fmla="val 533466"/>
              <a:gd name="f177" fmla="val 2449451"/>
              <a:gd name="f178" fmla="val 637323"/>
              <a:gd name="f179" fmla="val 2482496"/>
              <a:gd name="f180" fmla="val 754106"/>
              <a:gd name="f181" fmla="val 2499243"/>
              <a:gd name="f182" fmla="val 880552"/>
              <a:gd name="f183" fmla="val 1408587"/>
              <a:gd name="f184" fmla="val 1895531"/>
              <a:gd name="f185" fmla="val 826004"/>
              <a:gd name="f186" fmla="val 787767"/>
              <a:gd name="f187" fmla="val 754638"/>
              <a:gd name="f188" fmla="val 1890881"/>
              <a:gd name="f189" fmla="val 727540"/>
              <a:gd name="f190" fmla="val 1881704"/>
              <a:gd name="f191" fmla="val 724135"/>
              <a:gd name="f192" fmla="val 1880649"/>
              <a:gd name="f193" fmla="val 701859"/>
              <a:gd name="f194" fmla="val 1872832"/>
              <a:gd name="f195" fmla="val 682075"/>
              <a:gd name="f196" fmla="val 1861306"/>
              <a:gd name="f197" fmla="val 665039"/>
              <a:gd name="f198" fmla="val 1846129"/>
              <a:gd name="f199" fmla="val 658971"/>
              <a:gd name="f200" fmla="val 1840785"/>
              <a:gd name="f201" fmla="val 653064"/>
              <a:gd name="f202" fmla="val 1833710"/>
              <a:gd name="f203" fmla="val 647728"/>
              <a:gd name="f204" fmla="val 1827044"/>
              <a:gd name="f205" fmla="val 640185"/>
              <a:gd name="f206" fmla="val 1817553"/>
              <a:gd name="f207" fmla="val 634707"/>
              <a:gd name="f208" fmla="val 1809346"/>
              <a:gd name="f209" fmla="val 631045"/>
              <a:gd name="f210" fmla="val 1802005"/>
              <a:gd name="f211" fmla="val 629152"/>
              <a:gd name="f212" fmla="val 1797536"/>
              <a:gd name="f213" fmla="val 620525"/>
              <a:gd name="f214" fmla="val 1777271"/>
              <a:gd name="f215" fmla="val 616121"/>
              <a:gd name="f216" fmla="val 1752565"/>
              <a:gd name="f217" fmla="val 616055"/>
              <a:gd name="f218" fmla="val 1724417"/>
              <a:gd name="f219" fmla="val 1696259"/>
              <a:gd name="f220" fmla="val 620392"/>
              <a:gd name="f221" fmla="val 1672058"/>
              <a:gd name="f222" fmla="val 628686"/>
              <a:gd name="f223" fmla="val 1652658"/>
              <a:gd name="f224" fmla="val 636505"/>
              <a:gd name="f225" fmla="val 1634514"/>
              <a:gd name="f226" fmla="val 648879"/>
              <a:gd name="f227" fmla="val 1617787"/>
              <a:gd name="f228" fmla="val 665467"/>
              <a:gd name="f229" fmla="val 1602961"/>
              <a:gd name="f230" fmla="val 669063"/>
              <a:gd name="f231" fmla="val 1599519"/>
              <a:gd name="f232" fmla="val 684747"/>
              <a:gd name="f233" fmla="val 1586263"/>
              <a:gd name="f234" fmla="val 703362"/>
              <a:gd name="f235" fmla="val 1575717"/>
              <a:gd name="f236" fmla="val 724458"/>
              <a:gd name="f237" fmla="val 1568138"/>
              <a:gd name="f238" fmla="val 724886"/>
              <a:gd name="f239" fmla="val 1568024"/>
              <a:gd name="f240" fmla="val 769267"/>
              <a:gd name="f241" fmla="val 1560017"/>
              <a:gd name="f242" fmla="val 1086107"/>
              <a:gd name="f243" fmla="val 1552894"/>
              <a:gd name="f244" fmla="val 1171007"/>
              <a:gd name="f245" fmla="val 1323335"/>
              <a:gd name="f246" fmla="val 950790"/>
              <a:gd name="f247" fmla="val 1170979"/>
              <a:gd name="f248" fmla="val 1086620"/>
              <a:gd name="f249" fmla="val 772881"/>
              <a:gd name="f250" fmla="val 943715"/>
              <a:gd name="f251" fmla="val 726028"/>
              <a:gd name="f252" fmla="val 935736"/>
              <a:gd name="f253" fmla="val 703456"/>
              <a:gd name="f254" fmla="val 927510"/>
              <a:gd name="f255" fmla="val 683482"/>
              <a:gd name="f256" fmla="val 915566"/>
              <a:gd name="f257" fmla="val 666694"/>
              <a:gd name="f258" fmla="val 900275"/>
              <a:gd name="f259" fmla="val 649802"/>
              <a:gd name="f260" fmla="val 884841"/>
              <a:gd name="f261" fmla="val 637142"/>
              <a:gd name="f262" fmla="val 867467"/>
              <a:gd name="f263" fmla="val 629076"/>
              <a:gd name="f264" fmla="val 848610"/>
              <a:gd name="f265" fmla="val 626708"/>
              <a:gd name="f266" fmla="val 843579"/>
              <a:gd name="f267" fmla="val 619574"/>
              <a:gd name="f268" fmla="val 824798"/>
              <a:gd name="f269" fmla="val 615950"/>
              <a:gd name="f270" fmla="val 802061"/>
              <a:gd name="f271" fmla="val 775938"/>
              <a:gd name="f272" fmla="val 747296"/>
              <a:gd name="f273" fmla="val 722333"/>
              <a:gd name="f274" fmla="val 629143"/>
              <a:gd name="f275" fmla="val 701726"/>
              <a:gd name="f276" fmla="+- 0 0 -90"/>
              <a:gd name="f277" fmla="*/ f3 1 1408586"/>
              <a:gd name="f278" fmla="*/ f4 1 2499242"/>
              <a:gd name="f279" fmla="+- f7 0 f5"/>
              <a:gd name="f280" fmla="+- f6 0 f5"/>
              <a:gd name="f281" fmla="*/ f276 f0 1"/>
              <a:gd name="f282" fmla="*/ f280 1 1408586"/>
              <a:gd name="f283" fmla="*/ f279 1 2499242"/>
              <a:gd name="f284" fmla="*/ 631245 f280 1"/>
              <a:gd name="f285" fmla="*/ 696391 f279 1"/>
              <a:gd name="f286" fmla="*/ 665239 f280 1"/>
              <a:gd name="f287" fmla="*/ 652999 f279 1"/>
              <a:gd name="f288" fmla="*/ 724068 f280 1"/>
              <a:gd name="f289" fmla="*/ 618775 f279 1"/>
              <a:gd name="f290" fmla="*/ 727521 f280 1"/>
              <a:gd name="f291" fmla="*/ 617709 f279 1"/>
              <a:gd name="f292" fmla="*/ 825985 f280 1"/>
              <a:gd name="f293" fmla="*/ 603787 f279 1"/>
              <a:gd name="f294" fmla="*/ 1408568 f280 1"/>
              <a:gd name="f295" fmla="*/ 0 f279 1"/>
              <a:gd name="f296" fmla="*/ 880533 f280 1"/>
              <a:gd name="f297" fmla="*/ 533504 f280 1"/>
              <a:gd name="f298" fmla="*/ 49925 f279 1"/>
              <a:gd name="f299" fmla="*/ 248204 f280 1"/>
              <a:gd name="f300" fmla="*/ 207298 f279 1"/>
              <a:gd name="f301" fmla="*/ 60998 f280 1"/>
              <a:gd name="f302" fmla="*/ 460688 f279 1"/>
              <a:gd name="f303" fmla="*/ 0 f280 1"/>
              <a:gd name="f304" fmla="*/ 775387 f279 1"/>
              <a:gd name="f305" fmla="*/ 20517 f280 1"/>
              <a:gd name="f306" fmla="*/ 950799 f279 1"/>
              <a:gd name="f307" fmla="*/ 81723 f280 1"/>
              <a:gd name="f308" fmla="*/ 1114515 f279 1"/>
              <a:gd name="f309" fmla="*/ 84215 f280 1"/>
              <a:gd name="f310" fmla="*/ 1118908 f279 1"/>
              <a:gd name="f311" fmla="*/ 172901 f280 1"/>
              <a:gd name="f312" fmla="*/ 1249655 f279 1"/>
              <a:gd name="f313" fmla="*/ 84177 f280 1"/>
              <a:gd name="f314" fmla="*/ 1380467 f279 1"/>
              <a:gd name="f315" fmla="*/ 81705 f280 1"/>
              <a:gd name="f316" fmla="*/ 1384842 f279 1"/>
              <a:gd name="f317" fmla="*/ 21763 f280 1"/>
              <a:gd name="f318" fmla="*/ 1543432 f279 1"/>
              <a:gd name="f319" fmla="*/ 18272 f280 1"/>
              <a:gd name="f320" fmla="*/ 1552304 f279 1"/>
              <a:gd name="f321" fmla="*/ 1558818 f279 1"/>
              <a:gd name="f322" fmla="*/ 12660 f280 1"/>
              <a:gd name="f323" fmla="*/ 1590980 f279 1"/>
              <a:gd name="f324" fmla="*/ 11100 f280 1"/>
              <a:gd name="f325" fmla="*/ 1600774 f279 1"/>
              <a:gd name="f326" fmla="*/ 9226 f280 1"/>
              <a:gd name="f327" fmla="*/ 1610797 f279 1"/>
              <a:gd name="f328" fmla="*/ 5032 f280 1"/>
              <a:gd name="f329" fmla="*/ 1635769 f279 1"/>
              <a:gd name="f330" fmla="*/ 3301 f280 1"/>
              <a:gd name="f331" fmla="*/ 1662558 f279 1"/>
              <a:gd name="f332" fmla="*/ 2758 f280 1"/>
              <a:gd name="f333" fmla="*/ 1673969 f279 1"/>
              <a:gd name="f334" fmla="*/ 1864 f280 1"/>
              <a:gd name="f335" fmla="*/ 1686198 f279 1"/>
              <a:gd name="f336" fmla="*/ 19 f280 1"/>
              <a:gd name="f337" fmla="*/ 1724018 f279 1"/>
              <a:gd name="f338" fmla="*/ 1725064 f279 1"/>
              <a:gd name="f339" fmla="*/ 9321 f280 1"/>
              <a:gd name="f340" fmla="*/ 1847613 f279 1"/>
              <a:gd name="f341" fmla="*/ 61045 f280 1"/>
              <a:gd name="f342" fmla="*/ 2038706 f279 1"/>
              <a:gd name="f343" fmla="*/ 247853 f280 1"/>
              <a:gd name="f344" fmla="*/ 2291697 f279 1"/>
              <a:gd name="f345" fmla="*/ 270937 f280 1"/>
              <a:gd name="f346" fmla="*/ 2308434 f279 1"/>
              <a:gd name="f347" fmla="*/ 276454 f280 1"/>
              <a:gd name="f348" fmla="*/ 2312105 f279 1"/>
              <a:gd name="f349" fmla="*/ 280411 f280 1"/>
              <a:gd name="f350" fmla="*/ 2315214 f279 1"/>
              <a:gd name="f351" fmla="*/ 348428 f280 1"/>
              <a:gd name="f352" fmla="*/ 2364578 f279 1"/>
              <a:gd name="f353" fmla="*/ 367251 f280 1"/>
              <a:gd name="f354" fmla="*/ 2375685 f279 1"/>
              <a:gd name="f355" fmla="*/ 369753 f280 1"/>
              <a:gd name="f356" fmla="*/ 533466 f280 1"/>
              <a:gd name="f357" fmla="*/ 2449451 f279 1"/>
              <a:gd name="f358" fmla="*/ 880552 f280 1"/>
              <a:gd name="f359" fmla="*/ 2499243 f279 1"/>
              <a:gd name="f360" fmla="*/ 1408587 f280 1"/>
              <a:gd name="f361" fmla="*/ 1895531 f279 1"/>
              <a:gd name="f362" fmla="*/ 826004 f280 1"/>
              <a:gd name="f363" fmla="*/ 727540 f280 1"/>
              <a:gd name="f364" fmla="*/ 1881704 f279 1"/>
              <a:gd name="f365" fmla="*/ 724135 f280 1"/>
              <a:gd name="f366" fmla="*/ 1880649 f279 1"/>
              <a:gd name="f367" fmla="*/ 665039 f280 1"/>
              <a:gd name="f368" fmla="*/ 1846129 f279 1"/>
              <a:gd name="f369" fmla="*/ 647728 f280 1"/>
              <a:gd name="f370" fmla="*/ 1827044 f279 1"/>
              <a:gd name="f371" fmla="*/ 631045 f280 1"/>
              <a:gd name="f372" fmla="*/ 1802005 f279 1"/>
              <a:gd name="f373" fmla="*/ 629152 f280 1"/>
              <a:gd name="f374" fmla="*/ 1797536 f279 1"/>
              <a:gd name="f375" fmla="*/ 616055 f280 1"/>
              <a:gd name="f376" fmla="*/ 1724417 f279 1"/>
              <a:gd name="f377" fmla="*/ 628686 f280 1"/>
              <a:gd name="f378" fmla="*/ 1652658 f279 1"/>
              <a:gd name="f379" fmla="*/ 665467 f280 1"/>
              <a:gd name="f380" fmla="*/ 1602961 f279 1"/>
              <a:gd name="f381" fmla="*/ 669063 f280 1"/>
              <a:gd name="f382" fmla="*/ 1599519 f279 1"/>
              <a:gd name="f383" fmla="*/ 724458 f280 1"/>
              <a:gd name="f384" fmla="*/ 1568138 f279 1"/>
              <a:gd name="f385" fmla="*/ 724886 f280 1"/>
              <a:gd name="f386" fmla="*/ 1568024 f279 1"/>
              <a:gd name="f387" fmla="*/ 1171007 f280 1"/>
              <a:gd name="f388" fmla="*/ 1552894 f279 1"/>
              <a:gd name="f389" fmla="*/ 1323335 f280 1"/>
              <a:gd name="f390" fmla="*/ 950790 f279 1"/>
              <a:gd name="f391" fmla="*/ 1170979 f280 1"/>
              <a:gd name="f392" fmla="*/ 726028 f280 1"/>
              <a:gd name="f393" fmla="*/ 935736 f279 1"/>
              <a:gd name="f394" fmla="*/ 666694 f280 1"/>
              <a:gd name="f395" fmla="*/ 900275 f279 1"/>
              <a:gd name="f396" fmla="*/ 629076 f280 1"/>
              <a:gd name="f397" fmla="*/ 848610 f279 1"/>
              <a:gd name="f398" fmla="*/ 626708 f280 1"/>
              <a:gd name="f399" fmla="*/ 843579 f279 1"/>
              <a:gd name="f400" fmla="*/ 615950 f280 1"/>
              <a:gd name="f401" fmla="*/ 775938 f279 1"/>
              <a:gd name="f402" fmla="*/ 629143 f280 1"/>
              <a:gd name="f403" fmla="*/ 701726 f279 1"/>
              <a:gd name="f404" fmla="*/ f281 1 f2"/>
              <a:gd name="f405" fmla="*/ f284 1 1408586"/>
              <a:gd name="f406" fmla="*/ f285 1 2499242"/>
              <a:gd name="f407" fmla="*/ f286 1 1408586"/>
              <a:gd name="f408" fmla="*/ f287 1 2499242"/>
              <a:gd name="f409" fmla="*/ f288 1 1408586"/>
              <a:gd name="f410" fmla="*/ f289 1 2499242"/>
              <a:gd name="f411" fmla="*/ f290 1 1408586"/>
              <a:gd name="f412" fmla="*/ f291 1 2499242"/>
              <a:gd name="f413" fmla="*/ f292 1 1408586"/>
              <a:gd name="f414" fmla="*/ f293 1 2499242"/>
              <a:gd name="f415" fmla="*/ f294 1 1408586"/>
              <a:gd name="f416" fmla="*/ f295 1 2499242"/>
              <a:gd name="f417" fmla="*/ f296 1 1408586"/>
              <a:gd name="f418" fmla="*/ f297 1 1408586"/>
              <a:gd name="f419" fmla="*/ f298 1 2499242"/>
              <a:gd name="f420" fmla="*/ f299 1 1408586"/>
              <a:gd name="f421" fmla="*/ f300 1 2499242"/>
              <a:gd name="f422" fmla="*/ f301 1 1408586"/>
              <a:gd name="f423" fmla="*/ f302 1 2499242"/>
              <a:gd name="f424" fmla="*/ f303 1 1408586"/>
              <a:gd name="f425" fmla="*/ f304 1 2499242"/>
              <a:gd name="f426" fmla="*/ f305 1 1408586"/>
              <a:gd name="f427" fmla="*/ f306 1 2499242"/>
              <a:gd name="f428" fmla="*/ f307 1 1408586"/>
              <a:gd name="f429" fmla="*/ f308 1 2499242"/>
              <a:gd name="f430" fmla="*/ f309 1 1408586"/>
              <a:gd name="f431" fmla="*/ f310 1 2499242"/>
              <a:gd name="f432" fmla="*/ f311 1 1408586"/>
              <a:gd name="f433" fmla="*/ f312 1 2499242"/>
              <a:gd name="f434" fmla="*/ f313 1 1408586"/>
              <a:gd name="f435" fmla="*/ f314 1 2499242"/>
              <a:gd name="f436" fmla="*/ f315 1 1408586"/>
              <a:gd name="f437" fmla="*/ f316 1 2499242"/>
              <a:gd name="f438" fmla="*/ f317 1 1408586"/>
              <a:gd name="f439" fmla="*/ f318 1 2499242"/>
              <a:gd name="f440" fmla="*/ f319 1 1408586"/>
              <a:gd name="f441" fmla="*/ f320 1 2499242"/>
              <a:gd name="f442" fmla="*/ f321 1 2499242"/>
              <a:gd name="f443" fmla="*/ f322 1 1408586"/>
              <a:gd name="f444" fmla="*/ f323 1 2499242"/>
              <a:gd name="f445" fmla="*/ f324 1 1408586"/>
              <a:gd name="f446" fmla="*/ f325 1 2499242"/>
              <a:gd name="f447" fmla="*/ f326 1 1408586"/>
              <a:gd name="f448" fmla="*/ f327 1 2499242"/>
              <a:gd name="f449" fmla="*/ f328 1 1408586"/>
              <a:gd name="f450" fmla="*/ f329 1 2499242"/>
              <a:gd name="f451" fmla="*/ f330 1 1408586"/>
              <a:gd name="f452" fmla="*/ f331 1 2499242"/>
              <a:gd name="f453" fmla="*/ f332 1 1408586"/>
              <a:gd name="f454" fmla="*/ f333 1 2499242"/>
              <a:gd name="f455" fmla="*/ f334 1 1408586"/>
              <a:gd name="f456" fmla="*/ f335 1 2499242"/>
              <a:gd name="f457" fmla="*/ f336 1 1408586"/>
              <a:gd name="f458" fmla="*/ f337 1 2499242"/>
              <a:gd name="f459" fmla="*/ f338 1 2499242"/>
              <a:gd name="f460" fmla="*/ f339 1 1408586"/>
              <a:gd name="f461" fmla="*/ f340 1 2499242"/>
              <a:gd name="f462" fmla="*/ f341 1 1408586"/>
              <a:gd name="f463" fmla="*/ f342 1 2499242"/>
              <a:gd name="f464" fmla="*/ f343 1 1408586"/>
              <a:gd name="f465" fmla="*/ f344 1 2499242"/>
              <a:gd name="f466" fmla="*/ f345 1 1408586"/>
              <a:gd name="f467" fmla="*/ f346 1 2499242"/>
              <a:gd name="f468" fmla="*/ f347 1 1408586"/>
              <a:gd name="f469" fmla="*/ f348 1 2499242"/>
              <a:gd name="f470" fmla="*/ f349 1 1408586"/>
              <a:gd name="f471" fmla="*/ f350 1 2499242"/>
              <a:gd name="f472" fmla="*/ f351 1 1408586"/>
              <a:gd name="f473" fmla="*/ f352 1 2499242"/>
              <a:gd name="f474" fmla="*/ f353 1 1408586"/>
              <a:gd name="f475" fmla="*/ f354 1 2499242"/>
              <a:gd name="f476" fmla="*/ f355 1 1408586"/>
              <a:gd name="f477" fmla="*/ f356 1 1408586"/>
              <a:gd name="f478" fmla="*/ f357 1 2499242"/>
              <a:gd name="f479" fmla="*/ f358 1 1408586"/>
              <a:gd name="f480" fmla="*/ f359 1 2499242"/>
              <a:gd name="f481" fmla="*/ f360 1 1408586"/>
              <a:gd name="f482" fmla="*/ f361 1 2499242"/>
              <a:gd name="f483" fmla="*/ f362 1 1408586"/>
              <a:gd name="f484" fmla="*/ f363 1 1408586"/>
              <a:gd name="f485" fmla="*/ f364 1 2499242"/>
              <a:gd name="f486" fmla="*/ f365 1 1408586"/>
              <a:gd name="f487" fmla="*/ f366 1 2499242"/>
              <a:gd name="f488" fmla="*/ f367 1 1408586"/>
              <a:gd name="f489" fmla="*/ f368 1 2499242"/>
              <a:gd name="f490" fmla="*/ f369 1 1408586"/>
              <a:gd name="f491" fmla="*/ f370 1 2499242"/>
              <a:gd name="f492" fmla="*/ f371 1 1408586"/>
              <a:gd name="f493" fmla="*/ f372 1 2499242"/>
              <a:gd name="f494" fmla="*/ f373 1 1408586"/>
              <a:gd name="f495" fmla="*/ f374 1 2499242"/>
              <a:gd name="f496" fmla="*/ f375 1 1408586"/>
              <a:gd name="f497" fmla="*/ f376 1 2499242"/>
              <a:gd name="f498" fmla="*/ f377 1 1408586"/>
              <a:gd name="f499" fmla="*/ f378 1 2499242"/>
              <a:gd name="f500" fmla="*/ f379 1 1408586"/>
              <a:gd name="f501" fmla="*/ f380 1 2499242"/>
              <a:gd name="f502" fmla="*/ f381 1 1408586"/>
              <a:gd name="f503" fmla="*/ f382 1 2499242"/>
              <a:gd name="f504" fmla="*/ f383 1 1408586"/>
              <a:gd name="f505" fmla="*/ f384 1 2499242"/>
              <a:gd name="f506" fmla="*/ f385 1 1408586"/>
              <a:gd name="f507" fmla="*/ f386 1 2499242"/>
              <a:gd name="f508" fmla="*/ f387 1 1408586"/>
              <a:gd name="f509" fmla="*/ f388 1 2499242"/>
              <a:gd name="f510" fmla="*/ f389 1 1408586"/>
              <a:gd name="f511" fmla="*/ f390 1 2499242"/>
              <a:gd name="f512" fmla="*/ f391 1 1408586"/>
              <a:gd name="f513" fmla="*/ f392 1 1408586"/>
              <a:gd name="f514" fmla="*/ f393 1 2499242"/>
              <a:gd name="f515" fmla="*/ f394 1 1408586"/>
              <a:gd name="f516" fmla="*/ f395 1 2499242"/>
              <a:gd name="f517" fmla="*/ f396 1 1408586"/>
              <a:gd name="f518" fmla="*/ f397 1 2499242"/>
              <a:gd name="f519" fmla="*/ f398 1 1408586"/>
              <a:gd name="f520" fmla="*/ f399 1 2499242"/>
              <a:gd name="f521" fmla="*/ f400 1 1408586"/>
              <a:gd name="f522" fmla="*/ f401 1 2499242"/>
              <a:gd name="f523" fmla="*/ f402 1 1408586"/>
              <a:gd name="f524" fmla="*/ f403 1 2499242"/>
              <a:gd name="f525" fmla="*/ f5 1 f282"/>
              <a:gd name="f526" fmla="*/ f6 1 f282"/>
              <a:gd name="f527" fmla="*/ f5 1 f283"/>
              <a:gd name="f528" fmla="*/ f7 1 f283"/>
              <a:gd name="f529" fmla="+- f404 0 f1"/>
              <a:gd name="f530" fmla="*/ f405 1 f282"/>
              <a:gd name="f531" fmla="*/ f406 1 f283"/>
              <a:gd name="f532" fmla="*/ f407 1 f282"/>
              <a:gd name="f533" fmla="*/ f408 1 f283"/>
              <a:gd name="f534" fmla="*/ f409 1 f282"/>
              <a:gd name="f535" fmla="*/ f410 1 f283"/>
              <a:gd name="f536" fmla="*/ f411 1 f282"/>
              <a:gd name="f537" fmla="*/ f412 1 f283"/>
              <a:gd name="f538" fmla="*/ f413 1 f282"/>
              <a:gd name="f539" fmla="*/ f414 1 f283"/>
              <a:gd name="f540" fmla="*/ f415 1 f282"/>
              <a:gd name="f541" fmla="*/ f416 1 f283"/>
              <a:gd name="f542" fmla="*/ f417 1 f282"/>
              <a:gd name="f543" fmla="*/ f418 1 f282"/>
              <a:gd name="f544" fmla="*/ f419 1 f283"/>
              <a:gd name="f545" fmla="*/ f420 1 f282"/>
              <a:gd name="f546" fmla="*/ f421 1 f283"/>
              <a:gd name="f547" fmla="*/ f422 1 f282"/>
              <a:gd name="f548" fmla="*/ f423 1 f283"/>
              <a:gd name="f549" fmla="*/ f424 1 f282"/>
              <a:gd name="f550" fmla="*/ f425 1 f283"/>
              <a:gd name="f551" fmla="*/ f426 1 f282"/>
              <a:gd name="f552" fmla="*/ f427 1 f283"/>
              <a:gd name="f553" fmla="*/ f428 1 f282"/>
              <a:gd name="f554" fmla="*/ f429 1 f283"/>
              <a:gd name="f555" fmla="*/ f430 1 f282"/>
              <a:gd name="f556" fmla="*/ f431 1 f283"/>
              <a:gd name="f557" fmla="*/ f432 1 f282"/>
              <a:gd name="f558" fmla="*/ f433 1 f283"/>
              <a:gd name="f559" fmla="*/ f434 1 f282"/>
              <a:gd name="f560" fmla="*/ f435 1 f283"/>
              <a:gd name="f561" fmla="*/ f436 1 f282"/>
              <a:gd name="f562" fmla="*/ f437 1 f283"/>
              <a:gd name="f563" fmla="*/ f438 1 f282"/>
              <a:gd name="f564" fmla="*/ f439 1 f283"/>
              <a:gd name="f565" fmla="*/ f440 1 f282"/>
              <a:gd name="f566" fmla="*/ f441 1 f283"/>
              <a:gd name="f567" fmla="*/ f442 1 f283"/>
              <a:gd name="f568" fmla="*/ f443 1 f282"/>
              <a:gd name="f569" fmla="*/ f444 1 f283"/>
              <a:gd name="f570" fmla="*/ f445 1 f282"/>
              <a:gd name="f571" fmla="*/ f446 1 f283"/>
              <a:gd name="f572" fmla="*/ f447 1 f282"/>
              <a:gd name="f573" fmla="*/ f448 1 f283"/>
              <a:gd name="f574" fmla="*/ f449 1 f282"/>
              <a:gd name="f575" fmla="*/ f450 1 f283"/>
              <a:gd name="f576" fmla="*/ f451 1 f282"/>
              <a:gd name="f577" fmla="*/ f452 1 f283"/>
              <a:gd name="f578" fmla="*/ f453 1 f282"/>
              <a:gd name="f579" fmla="*/ f454 1 f283"/>
              <a:gd name="f580" fmla="*/ f455 1 f282"/>
              <a:gd name="f581" fmla="*/ f456 1 f283"/>
              <a:gd name="f582" fmla="*/ f457 1 f282"/>
              <a:gd name="f583" fmla="*/ f458 1 f283"/>
              <a:gd name="f584" fmla="*/ f459 1 f283"/>
              <a:gd name="f585" fmla="*/ f460 1 f282"/>
              <a:gd name="f586" fmla="*/ f461 1 f283"/>
              <a:gd name="f587" fmla="*/ f462 1 f282"/>
              <a:gd name="f588" fmla="*/ f463 1 f283"/>
              <a:gd name="f589" fmla="*/ f464 1 f282"/>
              <a:gd name="f590" fmla="*/ f465 1 f283"/>
              <a:gd name="f591" fmla="*/ f466 1 f282"/>
              <a:gd name="f592" fmla="*/ f467 1 f283"/>
              <a:gd name="f593" fmla="*/ f468 1 f282"/>
              <a:gd name="f594" fmla="*/ f469 1 f283"/>
              <a:gd name="f595" fmla="*/ f470 1 f282"/>
              <a:gd name="f596" fmla="*/ f471 1 f283"/>
              <a:gd name="f597" fmla="*/ f472 1 f282"/>
              <a:gd name="f598" fmla="*/ f473 1 f283"/>
              <a:gd name="f599" fmla="*/ f474 1 f282"/>
              <a:gd name="f600" fmla="*/ f475 1 f283"/>
              <a:gd name="f601" fmla="*/ f476 1 f282"/>
              <a:gd name="f602" fmla="*/ f477 1 f282"/>
              <a:gd name="f603" fmla="*/ f478 1 f283"/>
              <a:gd name="f604" fmla="*/ f479 1 f282"/>
              <a:gd name="f605" fmla="*/ f480 1 f283"/>
              <a:gd name="f606" fmla="*/ f481 1 f282"/>
              <a:gd name="f607" fmla="*/ f482 1 f283"/>
              <a:gd name="f608" fmla="*/ f483 1 f282"/>
              <a:gd name="f609" fmla="*/ f484 1 f282"/>
              <a:gd name="f610" fmla="*/ f485 1 f283"/>
              <a:gd name="f611" fmla="*/ f486 1 f282"/>
              <a:gd name="f612" fmla="*/ f487 1 f283"/>
              <a:gd name="f613" fmla="*/ f488 1 f282"/>
              <a:gd name="f614" fmla="*/ f489 1 f283"/>
              <a:gd name="f615" fmla="*/ f490 1 f282"/>
              <a:gd name="f616" fmla="*/ f491 1 f283"/>
              <a:gd name="f617" fmla="*/ f492 1 f282"/>
              <a:gd name="f618" fmla="*/ f493 1 f283"/>
              <a:gd name="f619" fmla="*/ f494 1 f282"/>
              <a:gd name="f620" fmla="*/ f495 1 f283"/>
              <a:gd name="f621" fmla="*/ f496 1 f282"/>
              <a:gd name="f622" fmla="*/ f497 1 f283"/>
              <a:gd name="f623" fmla="*/ f498 1 f282"/>
              <a:gd name="f624" fmla="*/ f499 1 f283"/>
              <a:gd name="f625" fmla="*/ f500 1 f282"/>
              <a:gd name="f626" fmla="*/ f501 1 f283"/>
              <a:gd name="f627" fmla="*/ f502 1 f282"/>
              <a:gd name="f628" fmla="*/ f503 1 f283"/>
              <a:gd name="f629" fmla="*/ f504 1 f282"/>
              <a:gd name="f630" fmla="*/ f505 1 f283"/>
              <a:gd name="f631" fmla="*/ f506 1 f282"/>
              <a:gd name="f632" fmla="*/ f507 1 f283"/>
              <a:gd name="f633" fmla="*/ f508 1 f282"/>
              <a:gd name="f634" fmla="*/ f509 1 f283"/>
              <a:gd name="f635" fmla="*/ f510 1 f282"/>
              <a:gd name="f636" fmla="*/ f511 1 f283"/>
              <a:gd name="f637" fmla="*/ f512 1 f282"/>
              <a:gd name="f638" fmla="*/ f513 1 f282"/>
              <a:gd name="f639" fmla="*/ f514 1 f283"/>
              <a:gd name="f640" fmla="*/ f515 1 f282"/>
              <a:gd name="f641" fmla="*/ f516 1 f283"/>
              <a:gd name="f642" fmla="*/ f517 1 f282"/>
              <a:gd name="f643" fmla="*/ f518 1 f283"/>
              <a:gd name="f644" fmla="*/ f519 1 f282"/>
              <a:gd name="f645" fmla="*/ f520 1 f283"/>
              <a:gd name="f646" fmla="*/ f521 1 f282"/>
              <a:gd name="f647" fmla="*/ f522 1 f283"/>
              <a:gd name="f648" fmla="*/ f523 1 f282"/>
              <a:gd name="f649" fmla="*/ f524 1 f283"/>
              <a:gd name="f650" fmla="*/ f525 f277 1"/>
              <a:gd name="f651" fmla="*/ f526 f277 1"/>
              <a:gd name="f652" fmla="*/ f528 f278 1"/>
              <a:gd name="f653" fmla="*/ f527 f278 1"/>
              <a:gd name="f654" fmla="*/ f530 f277 1"/>
              <a:gd name="f655" fmla="*/ f531 f278 1"/>
              <a:gd name="f656" fmla="*/ f532 f277 1"/>
              <a:gd name="f657" fmla="*/ f533 f278 1"/>
              <a:gd name="f658" fmla="*/ f534 f277 1"/>
              <a:gd name="f659" fmla="*/ f535 f278 1"/>
              <a:gd name="f660" fmla="*/ f536 f277 1"/>
              <a:gd name="f661" fmla="*/ f537 f278 1"/>
              <a:gd name="f662" fmla="*/ f538 f277 1"/>
              <a:gd name="f663" fmla="*/ f539 f278 1"/>
              <a:gd name="f664" fmla="*/ f540 f277 1"/>
              <a:gd name="f665" fmla="*/ f541 f278 1"/>
              <a:gd name="f666" fmla="*/ f542 f277 1"/>
              <a:gd name="f667" fmla="*/ f543 f277 1"/>
              <a:gd name="f668" fmla="*/ f544 f278 1"/>
              <a:gd name="f669" fmla="*/ f545 f277 1"/>
              <a:gd name="f670" fmla="*/ f546 f278 1"/>
              <a:gd name="f671" fmla="*/ f547 f277 1"/>
              <a:gd name="f672" fmla="*/ f548 f278 1"/>
              <a:gd name="f673" fmla="*/ f549 f277 1"/>
              <a:gd name="f674" fmla="*/ f550 f278 1"/>
              <a:gd name="f675" fmla="*/ f551 f277 1"/>
              <a:gd name="f676" fmla="*/ f552 f278 1"/>
              <a:gd name="f677" fmla="*/ f553 f277 1"/>
              <a:gd name="f678" fmla="*/ f554 f278 1"/>
              <a:gd name="f679" fmla="*/ f555 f277 1"/>
              <a:gd name="f680" fmla="*/ f556 f278 1"/>
              <a:gd name="f681" fmla="*/ f557 f277 1"/>
              <a:gd name="f682" fmla="*/ f558 f278 1"/>
              <a:gd name="f683" fmla="*/ f559 f277 1"/>
              <a:gd name="f684" fmla="*/ f560 f278 1"/>
              <a:gd name="f685" fmla="*/ f561 f277 1"/>
              <a:gd name="f686" fmla="*/ f562 f278 1"/>
              <a:gd name="f687" fmla="*/ f563 f277 1"/>
              <a:gd name="f688" fmla="*/ f564 f278 1"/>
              <a:gd name="f689" fmla="*/ f565 f277 1"/>
              <a:gd name="f690" fmla="*/ f566 f278 1"/>
              <a:gd name="f691" fmla="*/ f567 f278 1"/>
              <a:gd name="f692" fmla="*/ f568 f277 1"/>
              <a:gd name="f693" fmla="*/ f569 f278 1"/>
              <a:gd name="f694" fmla="*/ f570 f277 1"/>
              <a:gd name="f695" fmla="*/ f571 f278 1"/>
              <a:gd name="f696" fmla="*/ f572 f277 1"/>
              <a:gd name="f697" fmla="*/ f573 f278 1"/>
              <a:gd name="f698" fmla="*/ f574 f277 1"/>
              <a:gd name="f699" fmla="*/ f575 f278 1"/>
              <a:gd name="f700" fmla="*/ f576 f277 1"/>
              <a:gd name="f701" fmla="*/ f577 f278 1"/>
              <a:gd name="f702" fmla="*/ f578 f277 1"/>
              <a:gd name="f703" fmla="*/ f579 f278 1"/>
              <a:gd name="f704" fmla="*/ f580 f277 1"/>
              <a:gd name="f705" fmla="*/ f581 f278 1"/>
              <a:gd name="f706" fmla="*/ f582 f277 1"/>
              <a:gd name="f707" fmla="*/ f583 f278 1"/>
              <a:gd name="f708" fmla="*/ f584 f278 1"/>
              <a:gd name="f709" fmla="*/ f585 f277 1"/>
              <a:gd name="f710" fmla="*/ f586 f278 1"/>
              <a:gd name="f711" fmla="*/ f587 f277 1"/>
              <a:gd name="f712" fmla="*/ f588 f278 1"/>
              <a:gd name="f713" fmla="*/ f589 f277 1"/>
              <a:gd name="f714" fmla="*/ f590 f278 1"/>
              <a:gd name="f715" fmla="*/ f591 f277 1"/>
              <a:gd name="f716" fmla="*/ f592 f278 1"/>
              <a:gd name="f717" fmla="*/ f593 f277 1"/>
              <a:gd name="f718" fmla="*/ f594 f278 1"/>
              <a:gd name="f719" fmla="*/ f595 f277 1"/>
              <a:gd name="f720" fmla="*/ f596 f278 1"/>
              <a:gd name="f721" fmla="*/ f597 f277 1"/>
              <a:gd name="f722" fmla="*/ f598 f278 1"/>
              <a:gd name="f723" fmla="*/ f599 f277 1"/>
              <a:gd name="f724" fmla="*/ f600 f278 1"/>
              <a:gd name="f725" fmla="*/ f601 f277 1"/>
              <a:gd name="f726" fmla="*/ f602 f277 1"/>
              <a:gd name="f727" fmla="*/ f603 f278 1"/>
              <a:gd name="f728" fmla="*/ f604 f277 1"/>
              <a:gd name="f729" fmla="*/ f605 f278 1"/>
              <a:gd name="f730" fmla="*/ f606 f277 1"/>
              <a:gd name="f731" fmla="*/ f607 f278 1"/>
              <a:gd name="f732" fmla="*/ f608 f277 1"/>
              <a:gd name="f733" fmla="*/ f609 f277 1"/>
              <a:gd name="f734" fmla="*/ f610 f278 1"/>
              <a:gd name="f735" fmla="*/ f611 f277 1"/>
              <a:gd name="f736" fmla="*/ f612 f278 1"/>
              <a:gd name="f737" fmla="*/ f613 f277 1"/>
              <a:gd name="f738" fmla="*/ f614 f278 1"/>
              <a:gd name="f739" fmla="*/ f615 f277 1"/>
              <a:gd name="f740" fmla="*/ f616 f278 1"/>
              <a:gd name="f741" fmla="*/ f617 f277 1"/>
              <a:gd name="f742" fmla="*/ f618 f278 1"/>
              <a:gd name="f743" fmla="*/ f619 f277 1"/>
              <a:gd name="f744" fmla="*/ f620 f278 1"/>
              <a:gd name="f745" fmla="*/ f621 f277 1"/>
              <a:gd name="f746" fmla="*/ f622 f278 1"/>
              <a:gd name="f747" fmla="*/ f623 f277 1"/>
              <a:gd name="f748" fmla="*/ f624 f278 1"/>
              <a:gd name="f749" fmla="*/ f625 f277 1"/>
              <a:gd name="f750" fmla="*/ f626 f278 1"/>
              <a:gd name="f751" fmla="*/ f627 f277 1"/>
              <a:gd name="f752" fmla="*/ f628 f278 1"/>
              <a:gd name="f753" fmla="*/ f629 f277 1"/>
              <a:gd name="f754" fmla="*/ f630 f278 1"/>
              <a:gd name="f755" fmla="*/ f631 f277 1"/>
              <a:gd name="f756" fmla="*/ f632 f278 1"/>
              <a:gd name="f757" fmla="*/ f633 f277 1"/>
              <a:gd name="f758" fmla="*/ f634 f278 1"/>
              <a:gd name="f759" fmla="*/ f635 f277 1"/>
              <a:gd name="f760" fmla="*/ f636 f278 1"/>
              <a:gd name="f761" fmla="*/ f637 f277 1"/>
              <a:gd name="f762" fmla="*/ f638 f277 1"/>
              <a:gd name="f763" fmla="*/ f639 f278 1"/>
              <a:gd name="f764" fmla="*/ f640 f277 1"/>
              <a:gd name="f765" fmla="*/ f641 f278 1"/>
              <a:gd name="f766" fmla="*/ f642 f277 1"/>
              <a:gd name="f767" fmla="*/ f643 f278 1"/>
              <a:gd name="f768" fmla="*/ f644 f277 1"/>
              <a:gd name="f769" fmla="*/ f645 f278 1"/>
              <a:gd name="f770" fmla="*/ f646 f277 1"/>
              <a:gd name="f771" fmla="*/ f647 f278 1"/>
              <a:gd name="f772" fmla="*/ f648 f277 1"/>
              <a:gd name="f773" fmla="*/ f649 f278 1"/>
            </a:gdLst>
            <a:ahLst/>
            <a:cxnLst>
              <a:cxn ang="3cd4">
                <a:pos x="hc" y="t"/>
              </a:cxn>
              <a:cxn ang="0">
                <a:pos x="r" y="vc"/>
              </a:cxn>
              <a:cxn ang="cd4">
                <a:pos x="hc" y="b"/>
              </a:cxn>
              <a:cxn ang="cd2">
                <a:pos x="l" y="vc"/>
              </a:cxn>
              <a:cxn ang="f529">
                <a:pos x="f654" y="f655"/>
              </a:cxn>
              <a:cxn ang="f529">
                <a:pos x="f656" y="f657"/>
              </a:cxn>
              <a:cxn ang="f529">
                <a:pos x="f658" y="f659"/>
              </a:cxn>
              <a:cxn ang="f529">
                <a:pos x="f660" y="f661"/>
              </a:cxn>
              <a:cxn ang="f529">
                <a:pos x="f662" y="f663"/>
              </a:cxn>
              <a:cxn ang="f529">
                <a:pos x="f664" y="f663"/>
              </a:cxn>
              <a:cxn ang="f529">
                <a:pos x="f664" y="f665"/>
              </a:cxn>
              <a:cxn ang="f529">
                <a:pos x="f666" y="f665"/>
              </a:cxn>
              <a:cxn ang="f529">
                <a:pos x="f667" y="f668"/>
              </a:cxn>
              <a:cxn ang="f529">
                <a:pos x="f669" y="f670"/>
              </a:cxn>
              <a:cxn ang="f529">
                <a:pos x="f671" y="f672"/>
              </a:cxn>
              <a:cxn ang="f529">
                <a:pos x="f673" y="f674"/>
              </a:cxn>
              <a:cxn ang="f529">
                <a:pos x="f675" y="f676"/>
              </a:cxn>
              <a:cxn ang="f529">
                <a:pos x="f677" y="f678"/>
              </a:cxn>
              <a:cxn ang="f529">
                <a:pos x="f679" y="f680"/>
              </a:cxn>
              <a:cxn ang="f529">
                <a:pos x="f681" y="f682"/>
              </a:cxn>
              <a:cxn ang="f529">
                <a:pos x="f683" y="f684"/>
              </a:cxn>
              <a:cxn ang="f529">
                <a:pos x="f685" y="f686"/>
              </a:cxn>
              <a:cxn ang="f529">
                <a:pos x="f687" y="f688"/>
              </a:cxn>
              <a:cxn ang="f529">
                <a:pos x="f689" y="f690"/>
              </a:cxn>
              <a:cxn ang="f529">
                <a:pos x="f689" y="f691"/>
              </a:cxn>
              <a:cxn ang="f529">
                <a:pos x="f692" y="f693"/>
              </a:cxn>
              <a:cxn ang="f529">
                <a:pos x="f694" y="f695"/>
              </a:cxn>
              <a:cxn ang="f529">
                <a:pos x="f696" y="f697"/>
              </a:cxn>
              <a:cxn ang="f529">
                <a:pos x="f698" y="f699"/>
              </a:cxn>
              <a:cxn ang="f529">
                <a:pos x="f700" y="f701"/>
              </a:cxn>
              <a:cxn ang="f529">
                <a:pos x="f702" y="f703"/>
              </a:cxn>
              <a:cxn ang="f529">
                <a:pos x="f704" y="f705"/>
              </a:cxn>
              <a:cxn ang="f529">
                <a:pos x="f706" y="f707"/>
              </a:cxn>
              <a:cxn ang="f529">
                <a:pos x="f706" y="f708"/>
              </a:cxn>
              <a:cxn ang="f529">
                <a:pos x="f709" y="f710"/>
              </a:cxn>
              <a:cxn ang="f529">
                <a:pos x="f711" y="f712"/>
              </a:cxn>
              <a:cxn ang="f529">
                <a:pos x="f713" y="f714"/>
              </a:cxn>
              <a:cxn ang="f529">
                <a:pos x="f715" y="f716"/>
              </a:cxn>
              <a:cxn ang="f529">
                <a:pos x="f717" y="f718"/>
              </a:cxn>
              <a:cxn ang="f529">
                <a:pos x="f719" y="f720"/>
              </a:cxn>
              <a:cxn ang="f529">
                <a:pos x="f721" y="f722"/>
              </a:cxn>
              <a:cxn ang="f529">
                <a:pos x="f723" y="f724"/>
              </a:cxn>
              <a:cxn ang="f529">
                <a:pos x="f725" y="f724"/>
              </a:cxn>
              <a:cxn ang="f529">
                <a:pos x="f726" y="f727"/>
              </a:cxn>
              <a:cxn ang="f529">
                <a:pos x="f728" y="f729"/>
              </a:cxn>
              <a:cxn ang="f529">
                <a:pos x="f730" y="f729"/>
              </a:cxn>
              <a:cxn ang="f529">
                <a:pos x="f730" y="f731"/>
              </a:cxn>
              <a:cxn ang="f529">
                <a:pos x="f732" y="f731"/>
              </a:cxn>
              <a:cxn ang="f529">
                <a:pos x="f733" y="f734"/>
              </a:cxn>
              <a:cxn ang="f529">
                <a:pos x="f735" y="f736"/>
              </a:cxn>
              <a:cxn ang="f529">
                <a:pos x="f737" y="f738"/>
              </a:cxn>
              <a:cxn ang="f529">
                <a:pos x="f739" y="f740"/>
              </a:cxn>
              <a:cxn ang="f529">
                <a:pos x="f741" y="f742"/>
              </a:cxn>
              <a:cxn ang="f529">
                <a:pos x="f743" y="f744"/>
              </a:cxn>
              <a:cxn ang="f529">
                <a:pos x="f745" y="f746"/>
              </a:cxn>
              <a:cxn ang="f529">
                <a:pos x="f747" y="f748"/>
              </a:cxn>
              <a:cxn ang="f529">
                <a:pos x="f749" y="f750"/>
              </a:cxn>
              <a:cxn ang="f529">
                <a:pos x="f751" y="f752"/>
              </a:cxn>
              <a:cxn ang="f529">
                <a:pos x="f753" y="f754"/>
              </a:cxn>
              <a:cxn ang="f529">
                <a:pos x="f755" y="f756"/>
              </a:cxn>
              <a:cxn ang="f529">
                <a:pos x="f757" y="f758"/>
              </a:cxn>
              <a:cxn ang="f529">
                <a:pos x="f759" y="f758"/>
              </a:cxn>
              <a:cxn ang="f529">
                <a:pos x="f759" y="f760"/>
              </a:cxn>
              <a:cxn ang="f529">
                <a:pos x="f761" y="f760"/>
              </a:cxn>
              <a:cxn ang="f529">
                <a:pos x="f762" y="f763"/>
              </a:cxn>
              <a:cxn ang="f529">
                <a:pos x="f764" y="f765"/>
              </a:cxn>
              <a:cxn ang="f529">
                <a:pos x="f766" y="f767"/>
              </a:cxn>
              <a:cxn ang="f529">
                <a:pos x="f768" y="f769"/>
              </a:cxn>
              <a:cxn ang="f529">
                <a:pos x="f770" y="f771"/>
              </a:cxn>
              <a:cxn ang="f529">
                <a:pos x="f772" y="f773"/>
              </a:cxn>
              <a:cxn ang="f529">
                <a:pos x="f654" y="f655"/>
              </a:cxn>
            </a:cxnLst>
            <a:rect l="f650" t="f653" r="f651" b="f652"/>
            <a:pathLst>
              <a:path w="1408586" h="2499242">
                <a:moveTo>
                  <a:pt x="f8" y="f9"/>
                </a:moveTo>
                <a:cubicBezTo>
                  <a:pt x="f10" y="f11"/>
                  <a:pt x="f12" y="f13"/>
                  <a:pt x="f14" y="f15"/>
                </a:cubicBezTo>
                <a:cubicBezTo>
                  <a:pt x="f16" y="f17"/>
                  <a:pt x="f18" y="f19"/>
                  <a:pt x="f20" y="f21"/>
                </a:cubicBezTo>
                <a:lnTo>
                  <a:pt x="f22" y="f23"/>
                </a:lnTo>
                <a:cubicBezTo>
                  <a:pt x="f24" y="f25"/>
                  <a:pt x="f26" y="f27"/>
                  <a:pt x="f28" y="f27"/>
                </a:cubicBezTo>
                <a:lnTo>
                  <a:pt x="f29" y="f27"/>
                </a:lnTo>
                <a:lnTo>
                  <a:pt x="f29" y="f5"/>
                </a:lnTo>
                <a:lnTo>
                  <a:pt x="f30" y="f5"/>
                </a:lnTo>
                <a:cubicBezTo>
                  <a:pt x="f31" y="f5"/>
                  <a:pt x="f32" y="f33"/>
                  <a:pt x="f34" y="f35"/>
                </a:cubicBezTo>
                <a:cubicBezTo>
                  <a:pt x="f36" y="f37"/>
                  <a:pt x="f38" y="f39"/>
                  <a:pt x="f40" y="f41"/>
                </a:cubicBezTo>
                <a:cubicBezTo>
                  <a:pt x="f42" y="f43"/>
                  <a:pt x="f44" y="f45"/>
                  <a:pt x="f46" y="f47"/>
                </a:cubicBezTo>
                <a:cubicBezTo>
                  <a:pt x="f48" y="f49"/>
                  <a:pt x="f5" y="f50"/>
                  <a:pt x="f5" y="f51"/>
                </a:cubicBezTo>
                <a:cubicBezTo>
                  <a:pt x="f5" y="f52"/>
                  <a:pt x="f53" y="f54"/>
                  <a:pt x="f55" y="f56"/>
                </a:cubicBezTo>
                <a:cubicBezTo>
                  <a:pt x="f57" y="f58"/>
                  <a:pt x="f59" y="f60"/>
                  <a:pt x="f61" y="f62"/>
                </a:cubicBezTo>
                <a:lnTo>
                  <a:pt x="f63" y="f64"/>
                </a:lnTo>
                <a:cubicBezTo>
                  <a:pt x="f65" y="f66"/>
                  <a:pt x="f67" y="f68"/>
                  <a:pt x="f69" y="f70"/>
                </a:cubicBezTo>
                <a:cubicBezTo>
                  <a:pt x="f71" y="f72"/>
                  <a:pt x="f73" y="f74"/>
                  <a:pt x="f75" y="f76"/>
                </a:cubicBezTo>
                <a:lnTo>
                  <a:pt x="f77" y="f78"/>
                </a:lnTo>
                <a:cubicBezTo>
                  <a:pt x="f79" y="f80"/>
                  <a:pt x="f81" y="f82"/>
                  <a:pt x="f83" y="f84"/>
                </a:cubicBezTo>
                <a:lnTo>
                  <a:pt x="f85" y="f86"/>
                </a:lnTo>
                <a:lnTo>
                  <a:pt x="f85" y="f87"/>
                </a:lnTo>
                <a:cubicBezTo>
                  <a:pt x="f88" y="f89"/>
                  <a:pt x="f90" y="f91"/>
                  <a:pt x="f92" y="f93"/>
                </a:cubicBezTo>
                <a:lnTo>
                  <a:pt x="f94" y="f95"/>
                </a:ln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cubicBezTo>
                  <a:pt x="f126" y="f127"/>
                  <a:pt x="f128" y="f129"/>
                  <a:pt x="f128" y="f130"/>
                </a:cubicBezTo>
                <a:lnTo>
                  <a:pt x="f128" y="f131"/>
                </a:lnTo>
                <a:cubicBezTo>
                  <a:pt x="f128"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lnTo>
                  <a:pt x="f161" y="f162"/>
                </a:lnTo>
                <a:cubicBezTo>
                  <a:pt x="f163" y="f164"/>
                  <a:pt x="f165" y="f166"/>
                  <a:pt x="f167" y="f168"/>
                </a:cubicBezTo>
                <a:lnTo>
                  <a:pt x="f169" y="f170"/>
                </a:lnTo>
                <a:lnTo>
                  <a:pt x="f171" y="f170"/>
                </a:lnTo>
                <a:cubicBezTo>
                  <a:pt x="f172" y="f173"/>
                  <a:pt x="f174" y="f175"/>
                  <a:pt x="f176" y="f177"/>
                </a:cubicBezTo>
                <a:cubicBezTo>
                  <a:pt x="f178" y="f179"/>
                  <a:pt x="f180" y="f181"/>
                  <a:pt x="f182" y="f181"/>
                </a:cubicBezTo>
                <a:lnTo>
                  <a:pt x="f183" y="f181"/>
                </a:lnTo>
                <a:lnTo>
                  <a:pt x="f183" y="f184"/>
                </a:lnTo>
                <a:lnTo>
                  <a:pt x="f185" y="f184"/>
                </a:lnTo>
                <a:cubicBezTo>
                  <a:pt x="f186" y="f184"/>
                  <a:pt x="f187" y="f188"/>
                  <a:pt x="f189" y="f190"/>
                </a:cubicBezTo>
                <a:lnTo>
                  <a:pt x="f191" y="f192"/>
                </a:lnTo>
                <a:cubicBezTo>
                  <a:pt x="f193" y="f194"/>
                  <a:pt x="f195" y="f196"/>
                  <a:pt x="f197" y="f198"/>
                </a:cubicBezTo>
                <a:cubicBezTo>
                  <a:pt x="f199" y="f200"/>
                  <a:pt x="f201" y="f202"/>
                  <a:pt x="f203" y="f204"/>
                </a:cubicBezTo>
                <a:cubicBezTo>
                  <a:pt x="f205" y="f206"/>
                  <a:pt x="f207" y="f208"/>
                  <a:pt x="f209" y="f210"/>
                </a:cubicBezTo>
                <a:lnTo>
                  <a:pt x="f211" y="f212"/>
                </a:lnTo>
                <a:cubicBezTo>
                  <a:pt x="f213" y="f214"/>
                  <a:pt x="f215" y="f216"/>
                  <a:pt x="f217" y="f218"/>
                </a:cubicBezTo>
                <a:cubicBezTo>
                  <a:pt x="f215" y="f219"/>
                  <a:pt x="f220" y="f221"/>
                  <a:pt x="f222" y="f223"/>
                </a:cubicBezTo>
                <a:cubicBezTo>
                  <a:pt x="f224" y="f225"/>
                  <a:pt x="f226" y="f227"/>
                  <a:pt x="f228" y="f229"/>
                </a:cubicBezTo>
                <a:lnTo>
                  <a:pt x="f230" y="f231"/>
                </a:lnTo>
                <a:cubicBezTo>
                  <a:pt x="f232" y="f233"/>
                  <a:pt x="f234" y="f235"/>
                  <a:pt x="f236" y="f237"/>
                </a:cubicBezTo>
                <a:lnTo>
                  <a:pt x="f238" y="f239"/>
                </a:lnTo>
                <a:cubicBezTo>
                  <a:pt x="f240" y="f241"/>
                  <a:pt x="f242" y="f243"/>
                  <a:pt x="f244" y="f243"/>
                </a:cubicBezTo>
                <a:lnTo>
                  <a:pt x="f245" y="f243"/>
                </a:lnTo>
                <a:lnTo>
                  <a:pt x="f245" y="f246"/>
                </a:lnTo>
                <a:lnTo>
                  <a:pt x="f247" y="f246"/>
                </a:lnTo>
                <a:cubicBezTo>
                  <a:pt x="f248" y="f246"/>
                  <a:pt x="f249" y="f250"/>
                  <a:pt x="f251" y="f252"/>
                </a:cubicBezTo>
                <a:cubicBezTo>
                  <a:pt x="f253" y="f254"/>
                  <a:pt x="f255" y="f256"/>
                  <a:pt x="f257" y="f258"/>
                </a:cubicBezTo>
                <a:cubicBezTo>
                  <a:pt x="f259" y="f260"/>
                  <a:pt x="f261" y="f262"/>
                  <a:pt x="f263" y="f264"/>
                </a:cubicBezTo>
                <a:lnTo>
                  <a:pt x="f265" y="f266"/>
                </a:lnTo>
                <a:cubicBezTo>
                  <a:pt x="f267" y="f268"/>
                  <a:pt x="f269" y="f270"/>
                  <a:pt x="f269" y="f271"/>
                </a:cubicBezTo>
                <a:cubicBezTo>
                  <a:pt x="f269" y="f272"/>
                  <a:pt x="f220" y="f273"/>
                  <a:pt x="f274" y="f275"/>
                </a:cubicBez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5" name="Freihandform 5"/>
          <p:cNvSpPr/>
          <p:nvPr/>
        </p:nvSpPr>
        <p:spPr>
          <a:xfrm>
            <a:off x="2990801" y="3265523"/>
            <a:ext cx="612071" cy="1240337"/>
          </a:xfrm>
          <a:custGeom>
            <a:avLst/>
            <a:gdLst>
              <a:gd name="f0" fmla="val 10800000"/>
              <a:gd name="f1" fmla="val 5400000"/>
              <a:gd name="f2" fmla="val 180"/>
              <a:gd name="f3" fmla="val w"/>
              <a:gd name="f4" fmla="val h"/>
              <a:gd name="f5" fmla="val 0"/>
              <a:gd name="f6" fmla="val 612069"/>
              <a:gd name="f7" fmla="val 1240335"/>
              <a:gd name="f8" fmla="val 1115181"/>
              <a:gd name="f9" fmla="val 119427"/>
              <a:gd name="f10" fmla="val 492633"/>
              <a:gd name="f11" fmla="val 76"/>
              <a:gd name="f12" fmla="val 529965"/>
              <a:gd name="f13" fmla="val 74412"/>
              <a:gd name="f14" fmla="val 422960"/>
              <a:gd name="f15" fmla="val 119335"/>
              <a:gd name="f16" fmla="val 306035"/>
              <a:gd name="f17" fmla="val 189099"/>
              <a:gd name="f18" fmla="val 82104"/>
              <a:gd name="f19" fmla="val 74326"/>
              <a:gd name="f20" fmla="+- 0 0 -90"/>
              <a:gd name="f21" fmla="*/ f3 1 612069"/>
              <a:gd name="f22" fmla="*/ f4 1 1240335"/>
              <a:gd name="f23" fmla="+- f7 0 f5"/>
              <a:gd name="f24" fmla="+- f6 0 f5"/>
              <a:gd name="f25" fmla="*/ f20 f0 1"/>
              <a:gd name="f26" fmla="*/ f24 1 612069"/>
              <a:gd name="f27" fmla="*/ f23 1 1240335"/>
              <a:gd name="f28" fmla="*/ 0 f24 1"/>
              <a:gd name="f29" fmla="*/ 0 f23 1"/>
              <a:gd name="f30" fmla="*/ 1115181 f23 1"/>
              <a:gd name="f31" fmla="*/ 1240335 f23 1"/>
              <a:gd name="f32" fmla="*/ 119427 f24 1"/>
              <a:gd name="f33" fmla="*/ 492633 f24 1"/>
              <a:gd name="f34" fmla="*/ 612069 f24 1"/>
              <a:gd name="f35" fmla="*/ 76 f23 1"/>
              <a:gd name="f36" fmla="*/ 306035 f24 1"/>
              <a:gd name="f37" fmla="*/ 119335 f23 1"/>
              <a:gd name="f38" fmla="*/ f25 1 f2"/>
              <a:gd name="f39" fmla="*/ f28 1 612069"/>
              <a:gd name="f40" fmla="*/ f29 1 1240335"/>
              <a:gd name="f41" fmla="*/ f30 1 1240335"/>
              <a:gd name="f42" fmla="*/ f31 1 1240335"/>
              <a:gd name="f43" fmla="*/ f32 1 612069"/>
              <a:gd name="f44" fmla="*/ f33 1 612069"/>
              <a:gd name="f45" fmla="*/ f34 1 612069"/>
              <a:gd name="f46" fmla="*/ f35 1 1240335"/>
              <a:gd name="f47" fmla="*/ f36 1 612069"/>
              <a:gd name="f48" fmla="*/ f37 1 1240335"/>
              <a:gd name="f49" fmla="*/ f5 1 f26"/>
              <a:gd name="f50" fmla="*/ f6 1 f26"/>
              <a:gd name="f51" fmla="*/ f5 1 f27"/>
              <a:gd name="f52" fmla="*/ f7 1 f27"/>
              <a:gd name="f53" fmla="+- f38 0 f1"/>
              <a:gd name="f54" fmla="*/ f39 1 f26"/>
              <a:gd name="f55" fmla="*/ f40 1 f27"/>
              <a:gd name="f56" fmla="*/ f41 1 f27"/>
              <a:gd name="f57" fmla="*/ f42 1 f27"/>
              <a:gd name="f58" fmla="*/ f43 1 f26"/>
              <a:gd name="f59" fmla="*/ f44 1 f26"/>
              <a:gd name="f60" fmla="*/ f45 1 f26"/>
              <a:gd name="f61" fmla="*/ f46 1 f27"/>
              <a:gd name="f62" fmla="*/ f47 1 f26"/>
              <a:gd name="f63" fmla="*/ f48 1 f27"/>
              <a:gd name="f64" fmla="*/ f49 f21 1"/>
              <a:gd name="f65" fmla="*/ f50 f21 1"/>
              <a:gd name="f66" fmla="*/ f52 f22 1"/>
              <a:gd name="f67" fmla="*/ f51 f22 1"/>
              <a:gd name="f68" fmla="*/ f54 f21 1"/>
              <a:gd name="f69" fmla="*/ f55 f22 1"/>
              <a:gd name="f70" fmla="*/ f56 f22 1"/>
              <a:gd name="f71" fmla="*/ f57 f22 1"/>
              <a:gd name="f72" fmla="*/ f58 f21 1"/>
              <a:gd name="f73" fmla="*/ f59 f21 1"/>
              <a:gd name="f74" fmla="*/ f60 f21 1"/>
              <a:gd name="f75" fmla="*/ f61 f22 1"/>
              <a:gd name="f76" fmla="*/ f62 f21 1"/>
              <a:gd name="f77" fmla="*/ f63 f22 1"/>
            </a:gdLst>
            <a:ahLst/>
            <a:cxnLst>
              <a:cxn ang="3cd4">
                <a:pos x="hc" y="t"/>
              </a:cxn>
              <a:cxn ang="0">
                <a:pos x="r" y="vc"/>
              </a:cxn>
              <a:cxn ang="cd4">
                <a:pos x="hc" y="b"/>
              </a:cxn>
              <a:cxn ang="cd2">
                <a:pos x="l" y="vc"/>
              </a:cxn>
              <a:cxn ang="f53">
                <a:pos x="f68" y="f69"/>
              </a:cxn>
              <a:cxn ang="f53">
                <a:pos x="f68" y="f70"/>
              </a:cxn>
              <a:cxn ang="f53">
                <a:pos x="f68" y="f71"/>
              </a:cxn>
              <a:cxn ang="f53">
                <a:pos x="f72" y="f71"/>
              </a:cxn>
              <a:cxn ang="f53">
                <a:pos x="f73" y="f71"/>
              </a:cxn>
              <a:cxn ang="f53">
                <a:pos x="f74" y="f71"/>
              </a:cxn>
              <a:cxn ang="f53">
                <a:pos x="f74" y="f70"/>
              </a:cxn>
              <a:cxn ang="f53">
                <a:pos x="f74" y="f75"/>
              </a:cxn>
              <a:cxn ang="f53">
                <a:pos x="f76" y="f77"/>
              </a:cxn>
              <a:cxn ang="f53">
                <a:pos x="f68" y="f69"/>
              </a:cxn>
            </a:cxnLst>
            <a:rect l="f64" t="f67" r="f65" b="f66"/>
            <a:pathLst>
              <a:path w="612069" h="1240335">
                <a:moveTo>
                  <a:pt x="f5" y="f5"/>
                </a:moveTo>
                <a:lnTo>
                  <a:pt x="f5" y="f8"/>
                </a:lnTo>
                <a:lnTo>
                  <a:pt x="f5" y="f7"/>
                </a:lnTo>
                <a:lnTo>
                  <a:pt x="f9" y="f7"/>
                </a:lnTo>
                <a:lnTo>
                  <a:pt x="f10" y="f7"/>
                </a:lnTo>
                <a:lnTo>
                  <a:pt x="f6" y="f7"/>
                </a:lnTo>
                <a:lnTo>
                  <a:pt x="f6" y="f8"/>
                </a:lnTo>
                <a:lnTo>
                  <a:pt x="f6" y="f11"/>
                </a:lnTo>
                <a:cubicBezTo>
                  <a:pt x="f12" y="f13"/>
                  <a:pt x="f14" y="f15"/>
                  <a:pt x="f16" y="f15"/>
                </a:cubicBezTo>
                <a:cubicBezTo>
                  <a:pt x="f17" y="f15"/>
                  <a:pt x="f18" y="f19"/>
                  <a:pt x="f5"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6" name="Freihandform 6"/>
          <p:cNvSpPr/>
          <p:nvPr/>
        </p:nvSpPr>
        <p:spPr>
          <a:xfrm>
            <a:off x="2975960" y="2572774"/>
            <a:ext cx="641817" cy="641689"/>
          </a:xfrm>
          <a:custGeom>
            <a:avLst/>
            <a:gdLst>
              <a:gd name="f0" fmla="val 10800000"/>
              <a:gd name="f1" fmla="val 5400000"/>
              <a:gd name="f2" fmla="val 180"/>
              <a:gd name="f3" fmla="val w"/>
              <a:gd name="f4" fmla="val h"/>
              <a:gd name="f5" fmla="val 0"/>
              <a:gd name="f6" fmla="val 641821"/>
              <a:gd name="f7" fmla="val 641692"/>
              <a:gd name="f8" fmla="val 320787"/>
              <a:gd name="f9" fmla="val 143653"/>
              <a:gd name="f10" fmla="val 143660"/>
              <a:gd name="f11" fmla="val 320841"/>
              <a:gd name="f12" fmla="val 498108"/>
              <a:gd name="f13" fmla="val 498083"/>
              <a:gd name="f14" fmla="val 641831"/>
              <a:gd name="f15" fmla="+- 0 0 -90"/>
              <a:gd name="f16" fmla="*/ f3 1 641821"/>
              <a:gd name="f17" fmla="*/ f4 1 641692"/>
              <a:gd name="f18" fmla="+- f7 0 f5"/>
              <a:gd name="f19" fmla="+- f6 0 f5"/>
              <a:gd name="f20" fmla="*/ f15 f0 1"/>
              <a:gd name="f21" fmla="*/ f19 1 641821"/>
              <a:gd name="f22" fmla="*/ f18 1 641692"/>
              <a:gd name="f23" fmla="*/ 320787 f19 1"/>
              <a:gd name="f24" fmla="*/ 0 f18 1"/>
              <a:gd name="f25" fmla="*/ 0 f19 1"/>
              <a:gd name="f26" fmla="*/ 320841 f18 1"/>
              <a:gd name="f27" fmla="*/ 641692 f18 1"/>
              <a:gd name="f28" fmla="*/ 641821 f19 1"/>
              <a:gd name="f29" fmla="*/ f20 1 f2"/>
              <a:gd name="f30" fmla="*/ f23 1 641821"/>
              <a:gd name="f31" fmla="*/ f24 1 641692"/>
              <a:gd name="f32" fmla="*/ f25 1 641821"/>
              <a:gd name="f33" fmla="*/ f26 1 641692"/>
              <a:gd name="f34" fmla="*/ f27 1 641692"/>
              <a:gd name="f35" fmla="*/ f28 1 641821"/>
              <a:gd name="f36" fmla="*/ f5 1 f21"/>
              <a:gd name="f37" fmla="*/ f6 1 f21"/>
              <a:gd name="f38" fmla="*/ f5 1 f22"/>
              <a:gd name="f39" fmla="*/ f7 1 f22"/>
              <a:gd name="f40" fmla="+- f29 0 f1"/>
              <a:gd name="f41" fmla="*/ f30 1 f21"/>
              <a:gd name="f42" fmla="*/ f31 1 f22"/>
              <a:gd name="f43" fmla="*/ f32 1 f21"/>
              <a:gd name="f44" fmla="*/ f33 1 f22"/>
              <a:gd name="f45" fmla="*/ f34 1 f22"/>
              <a:gd name="f46" fmla="*/ f35 1 f21"/>
              <a:gd name="f47" fmla="*/ f36 f16 1"/>
              <a:gd name="f48" fmla="*/ f37 f16 1"/>
              <a:gd name="f49" fmla="*/ f39 f17 1"/>
              <a:gd name="f50" fmla="*/ f38 f17 1"/>
              <a:gd name="f51" fmla="*/ f41 f16 1"/>
              <a:gd name="f52" fmla="*/ f42 f17 1"/>
              <a:gd name="f53" fmla="*/ f43 f16 1"/>
              <a:gd name="f54" fmla="*/ f44 f17 1"/>
              <a:gd name="f55" fmla="*/ f45 f17 1"/>
              <a:gd name="f56" fmla="*/ f46 f16 1"/>
            </a:gdLst>
            <a:ahLst/>
            <a:cxnLst>
              <a:cxn ang="3cd4">
                <a:pos x="hc" y="t"/>
              </a:cxn>
              <a:cxn ang="0">
                <a:pos x="r" y="vc"/>
              </a:cxn>
              <a:cxn ang="cd4">
                <a:pos x="hc" y="b"/>
              </a:cxn>
              <a:cxn ang="cd2">
                <a:pos x="l" y="vc"/>
              </a:cxn>
              <a:cxn ang="f40">
                <a:pos x="f51" y="f52"/>
              </a:cxn>
              <a:cxn ang="f40">
                <a:pos x="f53" y="f54"/>
              </a:cxn>
              <a:cxn ang="f40">
                <a:pos x="f51" y="f55"/>
              </a:cxn>
              <a:cxn ang="f40">
                <a:pos x="f56" y="f54"/>
              </a:cxn>
              <a:cxn ang="f40">
                <a:pos x="f51" y="f52"/>
              </a:cxn>
            </a:cxnLst>
            <a:rect l="f47" t="f50" r="f48" b="f49"/>
            <a:pathLst>
              <a:path w="641821" h="641692">
                <a:moveTo>
                  <a:pt x="f8" y="f5"/>
                </a:moveTo>
                <a:cubicBezTo>
                  <a:pt x="f9" y="f5"/>
                  <a:pt x="f5" y="f10"/>
                  <a:pt x="f5" y="f11"/>
                </a:cubicBezTo>
                <a:cubicBezTo>
                  <a:pt x="f5" y="f12"/>
                  <a:pt x="f9" y="f7"/>
                  <a:pt x="f8" y="f7"/>
                </a:cubicBezTo>
                <a:cubicBezTo>
                  <a:pt x="f13" y="f7"/>
                  <a:pt x="f6" y="f12"/>
                  <a:pt x="f6" y="f11"/>
                </a:cubicBezTo>
                <a:cubicBezTo>
                  <a:pt x="f14" y="f10"/>
                  <a:pt x="f13"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7" name="Freihandform 7"/>
          <p:cNvSpPr/>
          <p:nvPr/>
        </p:nvSpPr>
        <p:spPr>
          <a:xfrm>
            <a:off x="7931130" y="2009604"/>
            <a:ext cx="1297341" cy="2486747"/>
          </a:xfrm>
          <a:custGeom>
            <a:avLst/>
            <a:gdLst>
              <a:gd name="f0" fmla="val 10800000"/>
              <a:gd name="f1" fmla="val 5400000"/>
              <a:gd name="f2" fmla="val 180"/>
              <a:gd name="f3" fmla="val w"/>
              <a:gd name="f4" fmla="val h"/>
              <a:gd name="f5" fmla="val 0"/>
              <a:gd name="f6" fmla="val 1297339"/>
              <a:gd name="f7" fmla="val 2486746"/>
              <a:gd name="f8" fmla="val 1209177"/>
              <a:gd name="f9" fmla="val 519229"/>
              <a:gd name="f10" fmla="val 1297340"/>
              <a:gd name="f11" fmla="val 431009"/>
              <a:gd name="f12" fmla="val 1213285"/>
              <a:gd name="f13" fmla="val 346907"/>
              <a:gd name="f14" fmla="val 950358"/>
              <a:gd name="f15" fmla="val 84102"/>
              <a:gd name="f16" fmla="val 866323"/>
              <a:gd name="f17" fmla="val 778074"/>
              <a:gd name="f18" fmla="val 88125"/>
              <a:gd name="f19" fmla="val 950875"/>
              <a:gd name="f20" fmla="val 1548900"/>
              <a:gd name="f21" fmla="val 2398622"/>
              <a:gd name="f22" fmla="val 2486747"/>
              <a:gd name="f23" fmla="val 2402645"/>
              <a:gd name="f24" fmla="val 2139764"/>
              <a:gd name="f25" fmla="val 2055738"/>
              <a:gd name="f26" fmla="val 1967537"/>
              <a:gd name="f27" fmla="val 523202"/>
              <a:gd name="f28" fmla="val 1243369"/>
              <a:gd name="f29" fmla="+- 0 0 -90"/>
              <a:gd name="f30" fmla="*/ f3 1 1297339"/>
              <a:gd name="f31" fmla="*/ f4 1 2486746"/>
              <a:gd name="f32" fmla="+- f7 0 f5"/>
              <a:gd name="f33" fmla="+- f6 0 f5"/>
              <a:gd name="f34" fmla="*/ f29 f0 1"/>
              <a:gd name="f35" fmla="*/ f33 1 1297339"/>
              <a:gd name="f36" fmla="*/ f32 1 2486746"/>
              <a:gd name="f37" fmla="*/ 1209177 f33 1"/>
              <a:gd name="f38" fmla="*/ 519229 f32 1"/>
              <a:gd name="f39" fmla="*/ 1297340 f33 1"/>
              <a:gd name="f40" fmla="*/ 431009 f32 1"/>
              <a:gd name="f41" fmla="*/ 1213285 f33 1"/>
              <a:gd name="f42" fmla="*/ 346907 f32 1"/>
              <a:gd name="f43" fmla="*/ 950358 f33 1"/>
              <a:gd name="f44" fmla="*/ 84102 f32 1"/>
              <a:gd name="f45" fmla="*/ 866323 f33 1"/>
              <a:gd name="f46" fmla="*/ 0 f32 1"/>
              <a:gd name="f47" fmla="*/ 778074 f33 1"/>
              <a:gd name="f48" fmla="*/ 88125 f32 1"/>
              <a:gd name="f49" fmla="*/ 0 f33 1"/>
              <a:gd name="f50" fmla="*/ 950875 f32 1"/>
              <a:gd name="f51" fmla="*/ 1548900 f32 1"/>
              <a:gd name="f52" fmla="*/ 2398622 f32 1"/>
              <a:gd name="f53" fmla="*/ 2486747 f32 1"/>
              <a:gd name="f54" fmla="*/ 2402645 f32 1"/>
              <a:gd name="f55" fmla="*/ 2139764 f32 1"/>
              <a:gd name="f56" fmla="*/ 2055738 f32 1"/>
              <a:gd name="f57" fmla="*/ 1967537 f32 1"/>
              <a:gd name="f58" fmla="*/ 523202 f33 1"/>
              <a:gd name="f59" fmla="*/ 1243369 f32 1"/>
              <a:gd name="f60" fmla="*/ f34 1 f2"/>
              <a:gd name="f61" fmla="*/ f37 1 1297339"/>
              <a:gd name="f62" fmla="*/ f38 1 2486746"/>
              <a:gd name="f63" fmla="*/ f39 1 1297339"/>
              <a:gd name="f64" fmla="*/ f40 1 2486746"/>
              <a:gd name="f65" fmla="*/ f41 1 1297339"/>
              <a:gd name="f66" fmla="*/ f42 1 2486746"/>
              <a:gd name="f67" fmla="*/ f43 1 1297339"/>
              <a:gd name="f68" fmla="*/ f44 1 2486746"/>
              <a:gd name="f69" fmla="*/ f45 1 1297339"/>
              <a:gd name="f70" fmla="*/ f46 1 2486746"/>
              <a:gd name="f71" fmla="*/ f47 1 1297339"/>
              <a:gd name="f72" fmla="*/ f48 1 2486746"/>
              <a:gd name="f73" fmla="*/ f49 1 1297339"/>
              <a:gd name="f74" fmla="*/ f50 1 2486746"/>
              <a:gd name="f75" fmla="*/ f51 1 2486746"/>
              <a:gd name="f76" fmla="*/ f52 1 2486746"/>
              <a:gd name="f77" fmla="*/ f53 1 2486746"/>
              <a:gd name="f78" fmla="*/ f54 1 2486746"/>
              <a:gd name="f79" fmla="*/ f55 1 2486746"/>
              <a:gd name="f80" fmla="*/ f56 1 2486746"/>
              <a:gd name="f81" fmla="*/ f57 1 2486746"/>
              <a:gd name="f82" fmla="*/ f58 1 1297339"/>
              <a:gd name="f83" fmla="*/ f59 1 2486746"/>
              <a:gd name="f84" fmla="*/ f5 1 f35"/>
              <a:gd name="f85" fmla="*/ f6 1 f35"/>
              <a:gd name="f86" fmla="*/ f5 1 f36"/>
              <a:gd name="f87" fmla="*/ f7 1 f36"/>
              <a:gd name="f88" fmla="+- f60 0 f1"/>
              <a:gd name="f89" fmla="*/ f61 1 f35"/>
              <a:gd name="f90" fmla="*/ f62 1 f36"/>
              <a:gd name="f91" fmla="*/ f63 1 f35"/>
              <a:gd name="f92" fmla="*/ f64 1 f36"/>
              <a:gd name="f93" fmla="*/ f65 1 f35"/>
              <a:gd name="f94" fmla="*/ f66 1 f36"/>
              <a:gd name="f95" fmla="*/ f67 1 f35"/>
              <a:gd name="f96" fmla="*/ f68 1 f36"/>
              <a:gd name="f97" fmla="*/ f69 1 f35"/>
              <a:gd name="f98" fmla="*/ f70 1 f36"/>
              <a:gd name="f99" fmla="*/ f71 1 f35"/>
              <a:gd name="f100" fmla="*/ f72 1 f36"/>
              <a:gd name="f101" fmla="*/ f73 1 f35"/>
              <a:gd name="f102" fmla="*/ f74 1 f36"/>
              <a:gd name="f103" fmla="*/ f75 1 f36"/>
              <a:gd name="f104" fmla="*/ f76 1 f36"/>
              <a:gd name="f105" fmla="*/ f77 1 f36"/>
              <a:gd name="f106" fmla="*/ f78 1 f36"/>
              <a:gd name="f107" fmla="*/ f79 1 f36"/>
              <a:gd name="f108" fmla="*/ f80 1 f36"/>
              <a:gd name="f109" fmla="*/ f81 1 f36"/>
              <a:gd name="f110" fmla="*/ f82 1 f35"/>
              <a:gd name="f111" fmla="*/ f83 1 f36"/>
              <a:gd name="f112" fmla="*/ f84 f30 1"/>
              <a:gd name="f113" fmla="*/ f85 f30 1"/>
              <a:gd name="f114" fmla="*/ f87 f31 1"/>
              <a:gd name="f115" fmla="*/ f86 f31 1"/>
              <a:gd name="f116" fmla="*/ f89 f30 1"/>
              <a:gd name="f117" fmla="*/ f90 f31 1"/>
              <a:gd name="f118" fmla="*/ f91 f30 1"/>
              <a:gd name="f119" fmla="*/ f92 f31 1"/>
              <a:gd name="f120" fmla="*/ f93 f30 1"/>
              <a:gd name="f121" fmla="*/ f94 f31 1"/>
              <a:gd name="f122" fmla="*/ f95 f30 1"/>
              <a:gd name="f123" fmla="*/ f96 f31 1"/>
              <a:gd name="f124" fmla="*/ f97 f30 1"/>
              <a:gd name="f125" fmla="*/ f98 f31 1"/>
              <a:gd name="f126" fmla="*/ f99 f30 1"/>
              <a:gd name="f127" fmla="*/ f100 f31 1"/>
              <a:gd name="f128" fmla="*/ f101 f30 1"/>
              <a:gd name="f129" fmla="*/ f102 f31 1"/>
              <a:gd name="f130" fmla="*/ f103 f31 1"/>
              <a:gd name="f131" fmla="*/ f104 f31 1"/>
              <a:gd name="f132" fmla="*/ f105 f31 1"/>
              <a:gd name="f133" fmla="*/ f106 f31 1"/>
              <a:gd name="f134" fmla="*/ f107 f31 1"/>
              <a:gd name="f135" fmla="*/ f108 f31 1"/>
              <a:gd name="f136" fmla="*/ f109 f31 1"/>
              <a:gd name="f137" fmla="*/ f110 f30 1"/>
              <a:gd name="f138" fmla="*/ f111 f31 1"/>
            </a:gdLst>
            <a:ahLst/>
            <a:cxnLst>
              <a:cxn ang="3cd4">
                <a:pos x="hc" y="t"/>
              </a:cxn>
              <a:cxn ang="0">
                <a:pos x="r" y="vc"/>
              </a:cxn>
              <a:cxn ang="cd4">
                <a:pos x="hc" y="b"/>
              </a:cxn>
              <a:cxn ang="cd2">
                <a:pos x="l" y="vc"/>
              </a:cxn>
              <a:cxn ang="f88">
                <a:pos x="f116" y="f117"/>
              </a:cxn>
              <a:cxn ang="f88">
                <a:pos x="f118" y="f119"/>
              </a:cxn>
              <a:cxn ang="f88">
                <a:pos x="f120" y="f121"/>
              </a:cxn>
              <a:cxn ang="f88">
                <a:pos x="f122" y="f123"/>
              </a:cxn>
              <a:cxn ang="f88">
                <a:pos x="f124" y="f125"/>
              </a:cxn>
              <a:cxn ang="f88">
                <a:pos x="f126" y="f127"/>
              </a:cxn>
              <a:cxn ang="f88">
                <a:pos x="f128" y="f129"/>
              </a:cxn>
              <a:cxn ang="f88">
                <a:pos x="f128" y="f130"/>
              </a:cxn>
              <a:cxn ang="f88">
                <a:pos x="f126" y="f131"/>
              </a:cxn>
              <a:cxn ang="f88">
                <a:pos x="f124" y="f132"/>
              </a:cxn>
              <a:cxn ang="f88">
                <a:pos x="f122" y="f133"/>
              </a:cxn>
              <a:cxn ang="f88">
                <a:pos x="f120" y="f134"/>
              </a:cxn>
              <a:cxn ang="f88">
                <a:pos x="f118" y="f135"/>
              </a:cxn>
              <a:cxn ang="f88">
                <a:pos x="f116" y="f136"/>
              </a:cxn>
              <a:cxn ang="f88">
                <a:pos x="f137" y="f138"/>
              </a:cxn>
            </a:cxnLst>
            <a:rect l="f112" t="f115" r="f113" b="f114"/>
            <a:pathLst>
              <a:path w="1297339" h="2486746">
                <a:moveTo>
                  <a:pt x="f8" y="f9"/>
                </a:moveTo>
                <a:lnTo>
                  <a:pt x="f10" y="f11"/>
                </a:lnTo>
                <a:lnTo>
                  <a:pt x="f12" y="f13"/>
                </a:lnTo>
                <a:lnTo>
                  <a:pt x="f14" y="f15"/>
                </a:lnTo>
                <a:lnTo>
                  <a:pt x="f16" y="f5"/>
                </a:lnTo>
                <a:lnTo>
                  <a:pt x="f17" y="f18"/>
                </a:lnTo>
                <a:lnTo>
                  <a:pt x="f5" y="f19"/>
                </a:lnTo>
                <a:lnTo>
                  <a:pt x="f5" y="f20"/>
                </a:lnTo>
                <a:lnTo>
                  <a:pt x="f17" y="f21"/>
                </a:lnTo>
                <a:lnTo>
                  <a:pt x="f16" y="f22"/>
                </a:lnTo>
                <a:lnTo>
                  <a:pt x="f14" y="f23"/>
                </a:lnTo>
                <a:lnTo>
                  <a:pt x="f12" y="f24"/>
                </a:lnTo>
                <a:lnTo>
                  <a:pt x="f10" y="f25"/>
                </a:lnTo>
                <a:lnTo>
                  <a:pt x="f8" y="f26"/>
                </a:lnTo>
                <a:lnTo>
                  <a:pt x="f27" y="f2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Tree>
    <p:extLst>
      <p:ext uri="{BB962C8B-B14F-4D97-AF65-F5344CB8AC3E}">
        <p14:creationId xmlns:p14="http://schemas.microsoft.com/office/powerpoint/2010/main" val="15056317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sp>
        <p:nvSpPr>
          <p:cNvPr id="2" name="Rechteck 2"/>
          <p:cNvSpPr/>
          <p:nvPr/>
        </p:nvSpPr>
        <p:spPr>
          <a:xfrm>
            <a:off x="-96688" y="0"/>
            <a:ext cx="12385374" cy="6858000"/>
          </a:xfrm>
          <a:prstGeom prst="rect">
            <a:avLst/>
          </a:prstGeom>
          <a:solidFill>
            <a:srgbClr val="001A33"/>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3" name="Freihandform 5"/>
          <p:cNvSpPr/>
          <p:nvPr/>
        </p:nvSpPr>
        <p:spPr>
          <a:xfrm>
            <a:off x="3158886" y="2009604"/>
            <a:ext cx="3022713" cy="2496257"/>
          </a:xfrm>
          <a:custGeom>
            <a:avLst/>
            <a:gdLst>
              <a:gd name="f0" fmla="val 10800000"/>
              <a:gd name="f1" fmla="val 5400000"/>
              <a:gd name="f2" fmla="val 180"/>
              <a:gd name="f3" fmla="val w"/>
              <a:gd name="f4" fmla="val h"/>
              <a:gd name="f5" fmla="val 0"/>
              <a:gd name="f6" fmla="val 3022718"/>
              <a:gd name="f7" fmla="val 2496256"/>
              <a:gd name="f8" fmla="val 3022719"/>
              <a:gd name="f9" fmla="val 2371102"/>
              <a:gd name="f10" fmla="val 1096551"/>
              <a:gd name="f11" fmla="val 934319"/>
              <a:gd name="f12" fmla="val 3001717"/>
              <a:gd name="f13" fmla="val 787026"/>
              <a:gd name="f14" fmla="val 2959847"/>
              <a:gd name="f15" fmla="val 654844"/>
              <a:gd name="f16" fmla="val 2916855"/>
              <a:gd name="f17" fmla="val 519590"/>
              <a:gd name="f18" fmla="val 2852205"/>
              <a:gd name="f19" fmla="val 402043"/>
              <a:gd name="f20" fmla="val 2766058"/>
              <a:gd name="f21" fmla="val 302412"/>
              <a:gd name="f22" fmla="val 2678942"/>
              <a:gd name="f23" fmla="val 201335"/>
              <a:gd name="f24" fmla="val 2576626"/>
              <a:gd name="f25" fmla="val 125478"/>
              <a:gd name="f26" fmla="val 2459130"/>
              <a:gd name="f27" fmla="val 74897"/>
              <a:gd name="f28" fmla="val 2343079"/>
              <a:gd name="f29" fmla="val 25048"/>
              <a:gd name="f30" fmla="val 2213941"/>
              <a:gd name="f31" fmla="val 2072037"/>
              <a:gd name="f32" fmla="val 1998570"/>
              <a:gd name="f33" fmla="val 1927062"/>
              <a:gd name="f34" fmla="val 8492"/>
              <a:gd name="f35" fmla="val 1857637"/>
              <a:gd name="f36" fmla="val 25210"/>
              <a:gd name="f37" fmla="val 1788460"/>
              <a:gd name="f38" fmla="val 41775"/>
              <a:gd name="f39" fmla="val 1722117"/>
              <a:gd name="f40" fmla="val 66899"/>
              <a:gd name="f41" fmla="val 1658598"/>
              <a:gd name="f42" fmla="val 99869"/>
              <a:gd name="f43" fmla="val 1658028"/>
              <a:gd name="f44" fmla="val 100354"/>
              <a:gd name="f45" fmla="val 1594110"/>
              <a:gd name="f46" fmla="val 133970"/>
              <a:gd name="f47" fmla="val 1534957"/>
              <a:gd name="f48" fmla="val 174851"/>
              <a:gd name="f49" fmla="val 1480818"/>
              <a:gd name="f50" fmla="val 222922"/>
              <a:gd name="f51" fmla="val 1461899"/>
              <a:gd name="f52" fmla="val 239640"/>
              <a:gd name="f53" fmla="val 1443646"/>
              <a:gd name="f54" fmla="val 257261"/>
              <a:gd name="f55" fmla="val 1425860"/>
              <a:gd name="f56" fmla="val 275681"/>
              <a:gd name="f57" fmla="val 1407436"/>
              <a:gd name="f58" fmla="val 256785"/>
              <a:gd name="f59" fmla="val 1388603"/>
              <a:gd name="f60" fmla="val 238765"/>
              <a:gd name="f61" fmla="val 1369133"/>
              <a:gd name="f62" fmla="val 221629"/>
              <a:gd name="f63" fmla="val 1313528"/>
              <a:gd name="f64" fmla="val 172503"/>
              <a:gd name="f65" fmla="val 1254614"/>
              <a:gd name="f66" fmla="val 131545"/>
              <a:gd name="f67" fmla="val 1192636"/>
              <a:gd name="f68" fmla="val 98908"/>
              <a:gd name="f69" fmla="val 1192151"/>
              <a:gd name="f70" fmla="val 1066408"/>
              <a:gd name="f71" fmla="val 33065"/>
              <a:gd name="f72" fmla="val 929423"/>
              <a:gd name="f73" fmla="val 10"/>
              <a:gd name="f74" fmla="val 781137"/>
              <a:gd name="f75" fmla="val 640281"/>
              <a:gd name="f76" fmla="val 511950"/>
              <a:gd name="f77" fmla="val 25219"/>
              <a:gd name="f78" fmla="val 396471"/>
              <a:gd name="f79" fmla="val 75239"/>
              <a:gd name="f80" fmla="val 278812"/>
              <a:gd name="f81" fmla="val 126144"/>
              <a:gd name="f82" fmla="val 176335"/>
              <a:gd name="f83" fmla="val 202077"/>
              <a:gd name="f84" fmla="val 89218"/>
              <a:gd name="f85" fmla="val 302754"/>
              <a:gd name="f86" fmla="val 303154"/>
              <a:gd name="f87" fmla="val 56242"/>
              <a:gd name="f88" fmla="val 341449"/>
              <a:gd name="f89" fmla="val 26594"/>
              <a:gd name="f90" fmla="val 382178"/>
              <a:gd name="f91" fmla="val 425322"/>
              <a:gd name="f92" fmla="val 43563"/>
              <a:gd name="f93" fmla="val 411258"/>
              <a:gd name="f94" fmla="val 89865"/>
              <a:gd name="f95" fmla="val 403593"/>
              <a:gd name="f96" fmla="val 137870"/>
              <a:gd name="f97" fmla="val 331982"/>
              <a:gd name="f98" fmla="val 498530"/>
              <a:gd name="f99" fmla="val 527283"/>
              <a:gd name="f100" fmla="val 569572"/>
              <a:gd name="f101" fmla="val 703580"/>
              <a:gd name="f102" fmla="val 591791"/>
              <a:gd name="f103" fmla="val 684675"/>
              <a:gd name="f104" fmla="val 615883"/>
              <a:gd name="f105" fmla="val 669555"/>
              <a:gd name="f106" fmla="val 641821"/>
              <a:gd name="f107" fmla="val 658248"/>
              <a:gd name="f108" fmla="val 681741"/>
              <a:gd name="f109" fmla="val 641122"/>
              <a:gd name="f110" fmla="val 728129"/>
              <a:gd name="f111" fmla="val 632478"/>
              <a:gd name="f112" fmla="val 781147"/>
              <a:gd name="f113" fmla="val 834155"/>
              <a:gd name="f114" fmla="val 880543"/>
              <a:gd name="f115" fmla="val 641131"/>
              <a:gd name="f116" fmla="val 920463"/>
              <a:gd name="f117" fmla="val 959089"/>
              <a:gd name="f118" fmla="val 674976"/>
              <a:gd name="f119" fmla="val 993673"/>
              <a:gd name="f120" fmla="val 700338"/>
              <a:gd name="f121" fmla="val 1024063"/>
              <a:gd name="f122" fmla="val 734353"/>
              <a:gd name="f123" fmla="val 1024548"/>
              <a:gd name="f124" fmla="val 1054776"/>
              <a:gd name="f125" fmla="val 768369"/>
              <a:gd name="f126" fmla="val 1077965"/>
              <a:gd name="f127" fmla="val 808689"/>
              <a:gd name="f128" fmla="val 1093726"/>
              <a:gd name="f129" fmla="val 854820"/>
              <a:gd name="f130" fmla="val 855305"/>
              <a:gd name="f131" fmla="val 1110047"/>
              <a:gd name="f132" fmla="val 903699"/>
              <a:gd name="f133" fmla="val 1118456"/>
              <a:gd name="f134" fmla="val 959453"/>
              <a:gd name="f135" fmla="val 1022140"/>
              <a:gd name="f136" fmla="val 2496257"/>
              <a:gd name="f137" fmla="val 1237731"/>
              <a:gd name="f138" fmla="val 1610926"/>
              <a:gd name="f139" fmla="val 1730373"/>
              <a:gd name="f140" fmla="val 959129"/>
              <a:gd name="f141" fmla="val 1738771"/>
              <a:gd name="f142" fmla="val 903537"/>
              <a:gd name="f143" fmla="val 1755264"/>
              <a:gd name="f144" fmla="val 855866"/>
              <a:gd name="f145" fmla="val 1771025"/>
              <a:gd name="f146" fmla="val 810134"/>
              <a:gd name="f147" fmla="val 1794699"/>
              <a:gd name="f148" fmla="val 769976"/>
              <a:gd name="f149" fmla="val 1826059"/>
              <a:gd name="f150" fmla="val 735399"/>
              <a:gd name="f151" fmla="val 1857000"/>
              <a:gd name="f152" fmla="val 701222"/>
              <a:gd name="f153" fmla="val 1892317"/>
              <a:gd name="f154" fmla="val 675603"/>
              <a:gd name="f155" fmla="val 1931751"/>
              <a:gd name="f156" fmla="val 658638"/>
              <a:gd name="f157" fmla="val 658153"/>
              <a:gd name="f158" fmla="val 1971757"/>
              <a:gd name="f159" fmla="val 641112"/>
              <a:gd name="f160" fmla="val 2018221"/>
              <a:gd name="f161" fmla="val 632459"/>
              <a:gd name="f162" fmla="val 2071324"/>
              <a:gd name="f163" fmla="val 2124580"/>
              <a:gd name="f164" fmla="val 2171690"/>
              <a:gd name="f165" fmla="val 641274"/>
              <a:gd name="f166" fmla="val 2212419"/>
              <a:gd name="f167" fmla="val 2212580"/>
              <a:gd name="f168" fmla="val 658239"/>
              <a:gd name="f169" fmla="val 2250969"/>
              <a:gd name="f170" fmla="val 674719"/>
              <a:gd name="f171" fmla="val 2285391"/>
              <a:gd name="f172" fmla="val 700166"/>
              <a:gd name="f173" fmla="val 2315619"/>
              <a:gd name="f174" fmla="val 734344"/>
              <a:gd name="f175" fmla="val 2346085"/>
              <a:gd name="f176" fmla="val 768844"/>
              <a:gd name="f177" fmla="val 2368951"/>
              <a:gd name="f178" fmla="val 808917"/>
              <a:gd name="f179" fmla="val 2384302"/>
              <a:gd name="f180" fmla="val 854325"/>
              <a:gd name="f181" fmla="val 854810"/>
              <a:gd name="f182" fmla="val 2400472"/>
              <a:gd name="f183" fmla="val 903042"/>
              <a:gd name="f184" fmla="val 2408547"/>
              <a:gd name="f185" fmla="val 958797"/>
              <a:gd name="f186" fmla="val 2527994"/>
              <a:gd name="f187" fmla="val 2903291"/>
              <a:gd name="f188" fmla="+- 0 0 -90"/>
              <a:gd name="f189" fmla="*/ f3 1 3022718"/>
              <a:gd name="f190" fmla="*/ f4 1 2496256"/>
              <a:gd name="f191" fmla="+- f7 0 f5"/>
              <a:gd name="f192" fmla="+- f6 0 f5"/>
              <a:gd name="f193" fmla="*/ f188 f0 1"/>
              <a:gd name="f194" fmla="*/ f192 1 3022718"/>
              <a:gd name="f195" fmla="*/ f191 1 2496256"/>
              <a:gd name="f196" fmla="*/ 3022719 f192 1"/>
              <a:gd name="f197" fmla="*/ 2371102 f191 1"/>
              <a:gd name="f198" fmla="*/ 1096551 f191 1"/>
              <a:gd name="f199" fmla="*/ 2959847 f192 1"/>
              <a:gd name="f200" fmla="*/ 654844 f191 1"/>
              <a:gd name="f201" fmla="*/ 2766058 f192 1"/>
              <a:gd name="f202" fmla="*/ 302412 f191 1"/>
              <a:gd name="f203" fmla="*/ 2459130 f192 1"/>
              <a:gd name="f204" fmla="*/ 74897 f191 1"/>
              <a:gd name="f205" fmla="*/ 2072037 f192 1"/>
              <a:gd name="f206" fmla="*/ 0 f191 1"/>
              <a:gd name="f207" fmla="*/ 1857637 f192 1"/>
              <a:gd name="f208" fmla="*/ 25210 f191 1"/>
              <a:gd name="f209" fmla="*/ 1658598 f192 1"/>
              <a:gd name="f210" fmla="*/ 99869 f191 1"/>
              <a:gd name="f211" fmla="*/ 1658028 f192 1"/>
              <a:gd name="f212" fmla="*/ 100354 f191 1"/>
              <a:gd name="f213" fmla="*/ 1480818 f192 1"/>
              <a:gd name="f214" fmla="*/ 222922 f191 1"/>
              <a:gd name="f215" fmla="*/ 1425860 f192 1"/>
              <a:gd name="f216" fmla="*/ 275681 f191 1"/>
              <a:gd name="f217" fmla="*/ 1369133 f192 1"/>
              <a:gd name="f218" fmla="*/ 221629 f191 1"/>
              <a:gd name="f219" fmla="*/ 1192636 f192 1"/>
              <a:gd name="f220" fmla="*/ 98908 f191 1"/>
              <a:gd name="f221" fmla="*/ 1192151 f192 1"/>
              <a:gd name="f222" fmla="*/ 781137 f192 1"/>
              <a:gd name="f223" fmla="*/ 10 f191 1"/>
              <a:gd name="f224" fmla="*/ 396471 f192 1"/>
              <a:gd name="f225" fmla="*/ 75239 f191 1"/>
              <a:gd name="f226" fmla="*/ 89218 f192 1"/>
              <a:gd name="f227" fmla="*/ 302754 f191 1"/>
              <a:gd name="f228" fmla="*/ 303154 f191 1"/>
              <a:gd name="f229" fmla="*/ 0 f192 1"/>
              <a:gd name="f230" fmla="*/ 425322 f191 1"/>
              <a:gd name="f231" fmla="*/ 137870 f192 1"/>
              <a:gd name="f232" fmla="*/ 403593 f191 1"/>
              <a:gd name="f233" fmla="*/ 569572 f192 1"/>
              <a:gd name="f234" fmla="*/ 703580 f191 1"/>
              <a:gd name="f235" fmla="*/ 641821 f192 1"/>
              <a:gd name="f236" fmla="*/ 658248 f191 1"/>
              <a:gd name="f237" fmla="*/ 781147 f192 1"/>
              <a:gd name="f238" fmla="*/ 632478 f191 1"/>
              <a:gd name="f239" fmla="*/ 920463 f192 1"/>
              <a:gd name="f240" fmla="*/ 1024063 f192 1"/>
              <a:gd name="f241" fmla="*/ 734353 f191 1"/>
              <a:gd name="f242" fmla="*/ 1024548 f192 1"/>
              <a:gd name="f243" fmla="*/ 1093726 f192 1"/>
              <a:gd name="f244" fmla="*/ 854820 f191 1"/>
              <a:gd name="f245" fmla="*/ 855305 f191 1"/>
              <a:gd name="f246" fmla="*/ 1118456 f192 1"/>
              <a:gd name="f247" fmla="*/ 1022140 f191 1"/>
              <a:gd name="f248" fmla="*/ 2496257 f191 1"/>
              <a:gd name="f249" fmla="*/ 1237731 f192 1"/>
              <a:gd name="f250" fmla="*/ 1610926 f192 1"/>
              <a:gd name="f251" fmla="*/ 1730373 f192 1"/>
              <a:gd name="f252" fmla="*/ 1755264 f192 1"/>
              <a:gd name="f253" fmla="*/ 855866 f191 1"/>
              <a:gd name="f254" fmla="*/ 1826059 f192 1"/>
              <a:gd name="f255" fmla="*/ 735399 f191 1"/>
              <a:gd name="f256" fmla="*/ 1931751 f192 1"/>
              <a:gd name="f257" fmla="*/ 658638 f191 1"/>
              <a:gd name="f258" fmla="*/ 658153 f191 1"/>
              <a:gd name="f259" fmla="*/ 2071324 f192 1"/>
              <a:gd name="f260" fmla="*/ 632459 f191 1"/>
              <a:gd name="f261" fmla="*/ 2212419 f192 1"/>
              <a:gd name="f262" fmla="*/ 2212580 f192 1"/>
              <a:gd name="f263" fmla="*/ 658239 f191 1"/>
              <a:gd name="f264" fmla="*/ 2315619 f192 1"/>
              <a:gd name="f265" fmla="*/ 734344 f191 1"/>
              <a:gd name="f266" fmla="*/ 2384302 f192 1"/>
              <a:gd name="f267" fmla="*/ 854325 f191 1"/>
              <a:gd name="f268" fmla="*/ 854810 f191 1"/>
              <a:gd name="f269" fmla="*/ 2408547 f192 1"/>
              <a:gd name="f270" fmla="*/ 2527994 f192 1"/>
              <a:gd name="f271" fmla="*/ 2903291 f192 1"/>
              <a:gd name="f272" fmla="*/ f193 1 f2"/>
              <a:gd name="f273" fmla="*/ f196 1 3022718"/>
              <a:gd name="f274" fmla="*/ f197 1 2496256"/>
              <a:gd name="f275" fmla="*/ f198 1 2496256"/>
              <a:gd name="f276" fmla="*/ f199 1 3022718"/>
              <a:gd name="f277" fmla="*/ f200 1 2496256"/>
              <a:gd name="f278" fmla="*/ f201 1 3022718"/>
              <a:gd name="f279" fmla="*/ f202 1 2496256"/>
              <a:gd name="f280" fmla="*/ f203 1 3022718"/>
              <a:gd name="f281" fmla="*/ f204 1 2496256"/>
              <a:gd name="f282" fmla="*/ f205 1 3022718"/>
              <a:gd name="f283" fmla="*/ f206 1 2496256"/>
              <a:gd name="f284" fmla="*/ f207 1 3022718"/>
              <a:gd name="f285" fmla="*/ f208 1 2496256"/>
              <a:gd name="f286" fmla="*/ f209 1 3022718"/>
              <a:gd name="f287" fmla="*/ f210 1 2496256"/>
              <a:gd name="f288" fmla="*/ f211 1 3022718"/>
              <a:gd name="f289" fmla="*/ f212 1 2496256"/>
              <a:gd name="f290" fmla="*/ f213 1 3022718"/>
              <a:gd name="f291" fmla="*/ f214 1 2496256"/>
              <a:gd name="f292" fmla="*/ f215 1 3022718"/>
              <a:gd name="f293" fmla="*/ f216 1 2496256"/>
              <a:gd name="f294" fmla="*/ f217 1 3022718"/>
              <a:gd name="f295" fmla="*/ f218 1 2496256"/>
              <a:gd name="f296" fmla="*/ f219 1 3022718"/>
              <a:gd name="f297" fmla="*/ f220 1 2496256"/>
              <a:gd name="f298" fmla="*/ f221 1 3022718"/>
              <a:gd name="f299" fmla="*/ f222 1 3022718"/>
              <a:gd name="f300" fmla="*/ f223 1 2496256"/>
              <a:gd name="f301" fmla="*/ f224 1 3022718"/>
              <a:gd name="f302" fmla="*/ f225 1 2496256"/>
              <a:gd name="f303" fmla="*/ f226 1 3022718"/>
              <a:gd name="f304" fmla="*/ f227 1 2496256"/>
              <a:gd name="f305" fmla="*/ f228 1 2496256"/>
              <a:gd name="f306" fmla="*/ f229 1 3022718"/>
              <a:gd name="f307" fmla="*/ f230 1 2496256"/>
              <a:gd name="f308" fmla="*/ f231 1 3022718"/>
              <a:gd name="f309" fmla="*/ f232 1 2496256"/>
              <a:gd name="f310" fmla="*/ f233 1 3022718"/>
              <a:gd name="f311" fmla="*/ f234 1 2496256"/>
              <a:gd name="f312" fmla="*/ f235 1 3022718"/>
              <a:gd name="f313" fmla="*/ f236 1 2496256"/>
              <a:gd name="f314" fmla="*/ f237 1 3022718"/>
              <a:gd name="f315" fmla="*/ f238 1 2496256"/>
              <a:gd name="f316" fmla="*/ f239 1 3022718"/>
              <a:gd name="f317" fmla="*/ f240 1 3022718"/>
              <a:gd name="f318" fmla="*/ f241 1 2496256"/>
              <a:gd name="f319" fmla="*/ f242 1 3022718"/>
              <a:gd name="f320" fmla="*/ f243 1 3022718"/>
              <a:gd name="f321" fmla="*/ f244 1 2496256"/>
              <a:gd name="f322" fmla="*/ f245 1 2496256"/>
              <a:gd name="f323" fmla="*/ f246 1 3022718"/>
              <a:gd name="f324" fmla="*/ f247 1 2496256"/>
              <a:gd name="f325" fmla="*/ f248 1 2496256"/>
              <a:gd name="f326" fmla="*/ f249 1 3022718"/>
              <a:gd name="f327" fmla="*/ f250 1 3022718"/>
              <a:gd name="f328" fmla="*/ f251 1 3022718"/>
              <a:gd name="f329" fmla="*/ f252 1 3022718"/>
              <a:gd name="f330" fmla="*/ f253 1 2496256"/>
              <a:gd name="f331" fmla="*/ f254 1 3022718"/>
              <a:gd name="f332" fmla="*/ f255 1 2496256"/>
              <a:gd name="f333" fmla="*/ f256 1 3022718"/>
              <a:gd name="f334" fmla="*/ f257 1 2496256"/>
              <a:gd name="f335" fmla="*/ f258 1 2496256"/>
              <a:gd name="f336" fmla="*/ f259 1 3022718"/>
              <a:gd name="f337" fmla="*/ f260 1 2496256"/>
              <a:gd name="f338" fmla="*/ f261 1 3022718"/>
              <a:gd name="f339" fmla="*/ f262 1 3022718"/>
              <a:gd name="f340" fmla="*/ f263 1 2496256"/>
              <a:gd name="f341" fmla="*/ f264 1 3022718"/>
              <a:gd name="f342" fmla="*/ f265 1 2496256"/>
              <a:gd name="f343" fmla="*/ f266 1 3022718"/>
              <a:gd name="f344" fmla="*/ f267 1 2496256"/>
              <a:gd name="f345" fmla="*/ f268 1 2496256"/>
              <a:gd name="f346" fmla="*/ f269 1 3022718"/>
              <a:gd name="f347" fmla="*/ f270 1 3022718"/>
              <a:gd name="f348" fmla="*/ f271 1 3022718"/>
              <a:gd name="f349" fmla="*/ f5 1 f194"/>
              <a:gd name="f350" fmla="*/ f6 1 f194"/>
              <a:gd name="f351" fmla="*/ f5 1 f195"/>
              <a:gd name="f352" fmla="*/ f7 1 f195"/>
              <a:gd name="f353" fmla="+- f272 0 f1"/>
              <a:gd name="f354" fmla="*/ f273 1 f194"/>
              <a:gd name="f355" fmla="*/ f274 1 f195"/>
              <a:gd name="f356" fmla="*/ f275 1 f195"/>
              <a:gd name="f357" fmla="*/ f276 1 f194"/>
              <a:gd name="f358" fmla="*/ f277 1 f195"/>
              <a:gd name="f359" fmla="*/ f278 1 f194"/>
              <a:gd name="f360" fmla="*/ f279 1 f195"/>
              <a:gd name="f361" fmla="*/ f280 1 f194"/>
              <a:gd name="f362" fmla="*/ f281 1 f195"/>
              <a:gd name="f363" fmla="*/ f282 1 f194"/>
              <a:gd name="f364" fmla="*/ f283 1 f195"/>
              <a:gd name="f365" fmla="*/ f284 1 f194"/>
              <a:gd name="f366" fmla="*/ f285 1 f195"/>
              <a:gd name="f367" fmla="*/ f286 1 f194"/>
              <a:gd name="f368" fmla="*/ f287 1 f195"/>
              <a:gd name="f369" fmla="*/ f288 1 f194"/>
              <a:gd name="f370" fmla="*/ f289 1 f195"/>
              <a:gd name="f371" fmla="*/ f290 1 f194"/>
              <a:gd name="f372" fmla="*/ f291 1 f195"/>
              <a:gd name="f373" fmla="*/ f292 1 f194"/>
              <a:gd name="f374" fmla="*/ f293 1 f195"/>
              <a:gd name="f375" fmla="*/ f294 1 f194"/>
              <a:gd name="f376" fmla="*/ f295 1 f195"/>
              <a:gd name="f377" fmla="*/ f296 1 f194"/>
              <a:gd name="f378" fmla="*/ f297 1 f195"/>
              <a:gd name="f379" fmla="*/ f298 1 f194"/>
              <a:gd name="f380" fmla="*/ f299 1 f194"/>
              <a:gd name="f381" fmla="*/ f300 1 f195"/>
              <a:gd name="f382" fmla="*/ f301 1 f194"/>
              <a:gd name="f383" fmla="*/ f302 1 f195"/>
              <a:gd name="f384" fmla="*/ f303 1 f194"/>
              <a:gd name="f385" fmla="*/ f304 1 f195"/>
              <a:gd name="f386" fmla="*/ f305 1 f195"/>
              <a:gd name="f387" fmla="*/ f306 1 f194"/>
              <a:gd name="f388" fmla="*/ f307 1 f195"/>
              <a:gd name="f389" fmla="*/ f308 1 f194"/>
              <a:gd name="f390" fmla="*/ f309 1 f195"/>
              <a:gd name="f391" fmla="*/ f310 1 f194"/>
              <a:gd name="f392" fmla="*/ f311 1 f195"/>
              <a:gd name="f393" fmla="*/ f312 1 f194"/>
              <a:gd name="f394" fmla="*/ f313 1 f195"/>
              <a:gd name="f395" fmla="*/ f314 1 f194"/>
              <a:gd name="f396" fmla="*/ f315 1 f195"/>
              <a:gd name="f397" fmla="*/ f316 1 f194"/>
              <a:gd name="f398" fmla="*/ f317 1 f194"/>
              <a:gd name="f399" fmla="*/ f318 1 f195"/>
              <a:gd name="f400" fmla="*/ f319 1 f194"/>
              <a:gd name="f401" fmla="*/ f320 1 f194"/>
              <a:gd name="f402" fmla="*/ f321 1 f195"/>
              <a:gd name="f403" fmla="*/ f322 1 f195"/>
              <a:gd name="f404" fmla="*/ f323 1 f194"/>
              <a:gd name="f405" fmla="*/ f324 1 f195"/>
              <a:gd name="f406" fmla="*/ f325 1 f195"/>
              <a:gd name="f407" fmla="*/ f326 1 f194"/>
              <a:gd name="f408" fmla="*/ f327 1 f194"/>
              <a:gd name="f409" fmla="*/ f328 1 f194"/>
              <a:gd name="f410" fmla="*/ f329 1 f194"/>
              <a:gd name="f411" fmla="*/ f330 1 f195"/>
              <a:gd name="f412" fmla="*/ f331 1 f194"/>
              <a:gd name="f413" fmla="*/ f332 1 f195"/>
              <a:gd name="f414" fmla="*/ f333 1 f194"/>
              <a:gd name="f415" fmla="*/ f334 1 f195"/>
              <a:gd name="f416" fmla="*/ f335 1 f195"/>
              <a:gd name="f417" fmla="*/ f336 1 f194"/>
              <a:gd name="f418" fmla="*/ f337 1 f195"/>
              <a:gd name="f419" fmla="*/ f338 1 f194"/>
              <a:gd name="f420" fmla="*/ f339 1 f194"/>
              <a:gd name="f421" fmla="*/ f340 1 f195"/>
              <a:gd name="f422" fmla="*/ f341 1 f194"/>
              <a:gd name="f423" fmla="*/ f342 1 f195"/>
              <a:gd name="f424" fmla="*/ f343 1 f194"/>
              <a:gd name="f425" fmla="*/ f344 1 f195"/>
              <a:gd name="f426" fmla="*/ f345 1 f195"/>
              <a:gd name="f427" fmla="*/ f346 1 f194"/>
              <a:gd name="f428" fmla="*/ f347 1 f194"/>
              <a:gd name="f429" fmla="*/ f348 1 f194"/>
              <a:gd name="f430" fmla="*/ f349 f189 1"/>
              <a:gd name="f431" fmla="*/ f350 f189 1"/>
              <a:gd name="f432" fmla="*/ f352 f190 1"/>
              <a:gd name="f433" fmla="*/ f351 f190 1"/>
              <a:gd name="f434" fmla="*/ f354 f189 1"/>
              <a:gd name="f435" fmla="*/ f355 f190 1"/>
              <a:gd name="f436" fmla="*/ f356 f190 1"/>
              <a:gd name="f437" fmla="*/ f357 f189 1"/>
              <a:gd name="f438" fmla="*/ f358 f190 1"/>
              <a:gd name="f439" fmla="*/ f359 f189 1"/>
              <a:gd name="f440" fmla="*/ f360 f190 1"/>
              <a:gd name="f441" fmla="*/ f361 f189 1"/>
              <a:gd name="f442" fmla="*/ f362 f190 1"/>
              <a:gd name="f443" fmla="*/ f363 f189 1"/>
              <a:gd name="f444" fmla="*/ f364 f190 1"/>
              <a:gd name="f445" fmla="*/ f365 f189 1"/>
              <a:gd name="f446" fmla="*/ f366 f190 1"/>
              <a:gd name="f447" fmla="*/ f367 f189 1"/>
              <a:gd name="f448" fmla="*/ f368 f190 1"/>
              <a:gd name="f449" fmla="*/ f369 f189 1"/>
              <a:gd name="f450" fmla="*/ f370 f190 1"/>
              <a:gd name="f451" fmla="*/ f371 f189 1"/>
              <a:gd name="f452" fmla="*/ f372 f190 1"/>
              <a:gd name="f453" fmla="*/ f373 f189 1"/>
              <a:gd name="f454" fmla="*/ f374 f190 1"/>
              <a:gd name="f455" fmla="*/ f375 f189 1"/>
              <a:gd name="f456" fmla="*/ f376 f190 1"/>
              <a:gd name="f457" fmla="*/ f377 f189 1"/>
              <a:gd name="f458" fmla="*/ f378 f190 1"/>
              <a:gd name="f459" fmla="*/ f379 f189 1"/>
              <a:gd name="f460" fmla="*/ f380 f189 1"/>
              <a:gd name="f461" fmla="*/ f381 f190 1"/>
              <a:gd name="f462" fmla="*/ f382 f189 1"/>
              <a:gd name="f463" fmla="*/ f383 f190 1"/>
              <a:gd name="f464" fmla="*/ f384 f189 1"/>
              <a:gd name="f465" fmla="*/ f385 f190 1"/>
              <a:gd name="f466" fmla="*/ f386 f190 1"/>
              <a:gd name="f467" fmla="*/ f387 f189 1"/>
              <a:gd name="f468" fmla="*/ f388 f190 1"/>
              <a:gd name="f469" fmla="*/ f389 f189 1"/>
              <a:gd name="f470" fmla="*/ f390 f190 1"/>
              <a:gd name="f471" fmla="*/ f391 f189 1"/>
              <a:gd name="f472" fmla="*/ f392 f190 1"/>
              <a:gd name="f473" fmla="*/ f393 f189 1"/>
              <a:gd name="f474" fmla="*/ f394 f190 1"/>
              <a:gd name="f475" fmla="*/ f395 f189 1"/>
              <a:gd name="f476" fmla="*/ f396 f190 1"/>
              <a:gd name="f477" fmla="*/ f397 f189 1"/>
              <a:gd name="f478" fmla="*/ f398 f189 1"/>
              <a:gd name="f479" fmla="*/ f399 f190 1"/>
              <a:gd name="f480" fmla="*/ f400 f189 1"/>
              <a:gd name="f481" fmla="*/ f401 f189 1"/>
              <a:gd name="f482" fmla="*/ f402 f190 1"/>
              <a:gd name="f483" fmla="*/ f403 f190 1"/>
              <a:gd name="f484" fmla="*/ f404 f189 1"/>
              <a:gd name="f485" fmla="*/ f405 f190 1"/>
              <a:gd name="f486" fmla="*/ f406 f190 1"/>
              <a:gd name="f487" fmla="*/ f407 f189 1"/>
              <a:gd name="f488" fmla="*/ f408 f189 1"/>
              <a:gd name="f489" fmla="*/ f409 f189 1"/>
              <a:gd name="f490" fmla="*/ f410 f189 1"/>
              <a:gd name="f491" fmla="*/ f411 f190 1"/>
              <a:gd name="f492" fmla="*/ f412 f189 1"/>
              <a:gd name="f493" fmla="*/ f413 f190 1"/>
              <a:gd name="f494" fmla="*/ f414 f189 1"/>
              <a:gd name="f495" fmla="*/ f415 f190 1"/>
              <a:gd name="f496" fmla="*/ f416 f190 1"/>
              <a:gd name="f497" fmla="*/ f417 f189 1"/>
              <a:gd name="f498" fmla="*/ f418 f190 1"/>
              <a:gd name="f499" fmla="*/ f419 f189 1"/>
              <a:gd name="f500" fmla="*/ f420 f189 1"/>
              <a:gd name="f501" fmla="*/ f421 f190 1"/>
              <a:gd name="f502" fmla="*/ f422 f189 1"/>
              <a:gd name="f503" fmla="*/ f423 f190 1"/>
              <a:gd name="f504" fmla="*/ f424 f189 1"/>
              <a:gd name="f505" fmla="*/ f425 f190 1"/>
              <a:gd name="f506" fmla="*/ f426 f190 1"/>
              <a:gd name="f507" fmla="*/ f427 f189 1"/>
              <a:gd name="f508" fmla="*/ f428 f189 1"/>
              <a:gd name="f509" fmla="*/ f429 f189 1"/>
            </a:gdLst>
            <a:ahLst/>
            <a:cxnLst>
              <a:cxn ang="3cd4">
                <a:pos x="hc" y="t"/>
              </a:cxn>
              <a:cxn ang="0">
                <a:pos x="r" y="vc"/>
              </a:cxn>
              <a:cxn ang="cd4">
                <a:pos x="hc" y="b"/>
              </a:cxn>
              <a:cxn ang="cd2">
                <a:pos x="l" y="vc"/>
              </a:cxn>
              <a:cxn ang="f353">
                <a:pos x="f434" y="f435"/>
              </a:cxn>
              <a:cxn ang="f353">
                <a:pos x="f434" y="f436"/>
              </a:cxn>
              <a:cxn ang="f353">
                <a:pos x="f437" y="f438"/>
              </a:cxn>
              <a:cxn ang="f353">
                <a:pos x="f439" y="f440"/>
              </a:cxn>
              <a:cxn ang="f353">
                <a:pos x="f441" y="f442"/>
              </a:cxn>
              <a:cxn ang="f353">
                <a:pos x="f443" y="f444"/>
              </a:cxn>
              <a:cxn ang="f353">
                <a:pos x="f445" y="f446"/>
              </a:cxn>
              <a:cxn ang="f353">
                <a:pos x="f447" y="f448"/>
              </a:cxn>
              <a:cxn ang="f353">
                <a:pos x="f449" y="f450"/>
              </a:cxn>
              <a:cxn ang="f353">
                <a:pos x="f451" y="f452"/>
              </a:cxn>
              <a:cxn ang="f353">
                <a:pos x="f453" y="f454"/>
              </a:cxn>
              <a:cxn ang="f353">
                <a:pos x="f455" y="f456"/>
              </a:cxn>
              <a:cxn ang="f353">
                <a:pos x="f457" y="f458"/>
              </a:cxn>
              <a:cxn ang="f353">
                <a:pos x="f459" y="f458"/>
              </a:cxn>
              <a:cxn ang="f353">
                <a:pos x="f460" y="f461"/>
              </a:cxn>
              <a:cxn ang="f353">
                <a:pos x="f462" y="f463"/>
              </a:cxn>
              <a:cxn ang="f353">
                <a:pos x="f464" y="f465"/>
              </a:cxn>
              <a:cxn ang="f353">
                <a:pos x="f464" y="f466"/>
              </a:cxn>
              <a:cxn ang="f353">
                <a:pos x="f467" y="f468"/>
              </a:cxn>
              <a:cxn ang="f353">
                <a:pos x="f469" y="f470"/>
              </a:cxn>
              <a:cxn ang="f353">
                <a:pos x="f471" y="f472"/>
              </a:cxn>
              <a:cxn ang="f353">
                <a:pos x="f473" y="f474"/>
              </a:cxn>
              <a:cxn ang="f353">
                <a:pos x="f475" y="f476"/>
              </a:cxn>
              <a:cxn ang="f353">
                <a:pos x="f477" y="f474"/>
              </a:cxn>
              <a:cxn ang="f353">
                <a:pos x="f478" y="f479"/>
              </a:cxn>
              <a:cxn ang="f353">
                <a:pos x="f480" y="f479"/>
              </a:cxn>
              <a:cxn ang="f353">
                <a:pos x="f481" y="f482"/>
              </a:cxn>
              <a:cxn ang="f353">
                <a:pos x="f481" y="f483"/>
              </a:cxn>
              <a:cxn ang="f353">
                <a:pos x="f484" y="f485"/>
              </a:cxn>
              <a:cxn ang="f353">
                <a:pos x="f484" y="f435"/>
              </a:cxn>
              <a:cxn ang="f353">
                <a:pos x="f484" y="f486"/>
              </a:cxn>
              <a:cxn ang="f353">
                <a:pos x="f487" y="f486"/>
              </a:cxn>
              <a:cxn ang="f353">
                <a:pos x="f488" y="f486"/>
              </a:cxn>
              <a:cxn ang="f353">
                <a:pos x="f489" y="f486"/>
              </a:cxn>
              <a:cxn ang="f353">
                <a:pos x="f489" y="f435"/>
              </a:cxn>
              <a:cxn ang="f353">
                <a:pos x="f489" y="f485"/>
              </a:cxn>
              <a:cxn ang="f353">
                <a:pos x="f490" y="f491"/>
              </a:cxn>
              <a:cxn ang="f353">
                <a:pos x="f492" y="f493"/>
              </a:cxn>
              <a:cxn ang="f353">
                <a:pos x="f494" y="f495"/>
              </a:cxn>
              <a:cxn ang="f353">
                <a:pos x="f494" y="f496"/>
              </a:cxn>
              <a:cxn ang="f353">
                <a:pos x="f497" y="f498"/>
              </a:cxn>
              <a:cxn ang="f353">
                <a:pos x="f499" y="f495"/>
              </a:cxn>
              <a:cxn ang="f353">
                <a:pos x="f500" y="f501"/>
              </a:cxn>
              <a:cxn ang="f353">
                <a:pos x="f502" y="f503"/>
              </a:cxn>
              <a:cxn ang="f353">
                <a:pos x="f504" y="f505"/>
              </a:cxn>
              <a:cxn ang="f353">
                <a:pos x="f504" y="f506"/>
              </a:cxn>
              <a:cxn ang="f353">
                <a:pos x="f507" y="f485"/>
              </a:cxn>
              <a:cxn ang="f353">
                <a:pos x="f507" y="f435"/>
              </a:cxn>
              <a:cxn ang="f353">
                <a:pos x="f507" y="f486"/>
              </a:cxn>
              <a:cxn ang="f353">
                <a:pos x="f508" y="f486"/>
              </a:cxn>
              <a:cxn ang="f353">
                <a:pos x="f509" y="f486"/>
              </a:cxn>
              <a:cxn ang="f353">
                <a:pos x="f434" y="f486"/>
              </a:cxn>
              <a:cxn ang="f353">
                <a:pos x="f434" y="f435"/>
              </a:cxn>
            </a:cxnLst>
            <a:rect l="f430" t="f433" r="f431" b="f432"/>
            <a:pathLst>
              <a:path w="3022718" h="2496256">
                <a:moveTo>
                  <a:pt x="f8" y="f9"/>
                </a:moveTo>
                <a:lnTo>
                  <a:pt x="f8" y="f10"/>
                </a:lnTo>
                <a:cubicBezTo>
                  <a:pt x="f8" y="f11"/>
                  <a:pt x="f12" y="f13"/>
                  <a:pt x="f14" y="f15"/>
                </a:cubicBezTo>
                <a:cubicBezTo>
                  <a:pt x="f16" y="f17"/>
                  <a:pt x="f18" y="f19"/>
                  <a:pt x="f20" y="f21"/>
                </a:cubicBezTo>
                <a:cubicBezTo>
                  <a:pt x="f22" y="f23"/>
                  <a:pt x="f24" y="f25"/>
                  <a:pt x="f26" y="f27"/>
                </a:cubicBezTo>
                <a:cubicBezTo>
                  <a:pt x="f28" y="f29"/>
                  <a:pt x="f30" y="f5"/>
                  <a:pt x="f31" y="f5"/>
                </a:cubicBezTo>
                <a:cubicBezTo>
                  <a:pt x="f32" y="f5"/>
                  <a:pt x="f33" y="f34"/>
                  <a:pt x="f35" y="f36"/>
                </a:cubicBezTo>
                <a:cubicBezTo>
                  <a:pt x="f37" y="f38"/>
                  <a:pt x="f39" y="f40"/>
                  <a:pt x="f41" y="f42"/>
                </a:cubicBezTo>
                <a:lnTo>
                  <a:pt x="f43" y="f44"/>
                </a:lnTo>
                <a:cubicBezTo>
                  <a:pt x="f45" y="f46"/>
                  <a:pt x="f47" y="f48"/>
                  <a:pt x="f49" y="f50"/>
                </a:cubicBezTo>
                <a:cubicBezTo>
                  <a:pt x="f51" y="f52"/>
                  <a:pt x="f53" y="f54"/>
                  <a:pt x="f55" y="f56"/>
                </a:cubicBezTo>
                <a:cubicBezTo>
                  <a:pt x="f57" y="f58"/>
                  <a:pt x="f59" y="f60"/>
                  <a:pt x="f61" y="f62"/>
                </a:cubicBezTo>
                <a:cubicBezTo>
                  <a:pt x="f63" y="f64"/>
                  <a:pt x="f65" y="f66"/>
                  <a:pt x="f67" y="f68"/>
                </a:cubicBezTo>
                <a:lnTo>
                  <a:pt x="f69" y="f68"/>
                </a:lnTo>
                <a:cubicBezTo>
                  <a:pt x="f70" y="f71"/>
                  <a:pt x="f72" y="f73"/>
                  <a:pt x="f74" y="f73"/>
                </a:cubicBezTo>
                <a:cubicBezTo>
                  <a:pt x="f75" y="f73"/>
                  <a:pt x="f76" y="f77"/>
                  <a:pt x="f78" y="f79"/>
                </a:cubicBezTo>
                <a:cubicBezTo>
                  <a:pt x="f80" y="f81"/>
                  <a:pt x="f82" y="f83"/>
                  <a:pt x="f84" y="f85"/>
                </a:cubicBezTo>
                <a:lnTo>
                  <a:pt x="f84" y="f86"/>
                </a:lnTo>
                <a:cubicBezTo>
                  <a:pt x="f87" y="f88"/>
                  <a:pt x="f89" y="f90"/>
                  <a:pt x="f5" y="f91"/>
                </a:cubicBezTo>
                <a:cubicBezTo>
                  <a:pt x="f92" y="f93"/>
                  <a:pt x="f94" y="f95"/>
                  <a:pt x="f96" y="f95"/>
                </a:cubicBezTo>
                <a:cubicBezTo>
                  <a:pt x="f97" y="f95"/>
                  <a:pt x="f98" y="f99"/>
                  <a:pt x="f100" y="f101"/>
                </a:cubicBezTo>
                <a:cubicBezTo>
                  <a:pt x="f102" y="f103"/>
                  <a:pt x="f104" y="f105"/>
                  <a:pt x="f106" y="f107"/>
                </a:cubicBezTo>
                <a:cubicBezTo>
                  <a:pt x="f108" y="f109"/>
                  <a:pt x="f110" y="f111"/>
                  <a:pt x="f112" y="f111"/>
                </a:cubicBezTo>
                <a:cubicBezTo>
                  <a:pt x="f113" y="f111"/>
                  <a:pt x="f114" y="f115"/>
                  <a:pt x="f116" y="f107"/>
                </a:cubicBezTo>
                <a:cubicBezTo>
                  <a:pt x="f117" y="f118"/>
                  <a:pt x="f119" y="f120"/>
                  <a:pt x="f121" y="f122"/>
                </a:cubicBezTo>
                <a:lnTo>
                  <a:pt x="f123" y="f122"/>
                </a:lnTo>
                <a:cubicBezTo>
                  <a:pt x="f124" y="f125"/>
                  <a:pt x="f126" y="f127"/>
                  <a:pt x="f128" y="f129"/>
                </a:cubicBezTo>
                <a:lnTo>
                  <a:pt x="f128" y="f130"/>
                </a:lnTo>
                <a:cubicBezTo>
                  <a:pt x="f131" y="f132"/>
                  <a:pt x="f133" y="f134"/>
                  <a:pt x="f133" y="f135"/>
                </a:cubicBezTo>
                <a:lnTo>
                  <a:pt x="f133" y="f9"/>
                </a:lnTo>
                <a:lnTo>
                  <a:pt x="f133" y="f136"/>
                </a:lnTo>
                <a:lnTo>
                  <a:pt x="f137" y="f136"/>
                </a:lnTo>
                <a:lnTo>
                  <a:pt x="f138" y="f136"/>
                </a:lnTo>
                <a:lnTo>
                  <a:pt x="f139" y="f136"/>
                </a:lnTo>
                <a:lnTo>
                  <a:pt x="f139" y="f9"/>
                </a:lnTo>
                <a:lnTo>
                  <a:pt x="f139" y="f135"/>
                </a:lnTo>
                <a:cubicBezTo>
                  <a:pt x="f139" y="f140"/>
                  <a:pt x="f141" y="f142"/>
                  <a:pt x="f143" y="f144"/>
                </a:cubicBezTo>
                <a:cubicBezTo>
                  <a:pt x="f145" y="f146"/>
                  <a:pt x="f147" y="f148"/>
                  <a:pt x="f149" y="f150"/>
                </a:cubicBezTo>
                <a:cubicBezTo>
                  <a:pt x="f151" y="f152"/>
                  <a:pt x="f153" y="f154"/>
                  <a:pt x="f155" y="f156"/>
                </a:cubicBezTo>
                <a:lnTo>
                  <a:pt x="f155" y="f157"/>
                </a:lnTo>
                <a:cubicBezTo>
                  <a:pt x="f158" y="f159"/>
                  <a:pt x="f160" y="f161"/>
                  <a:pt x="f162" y="f161"/>
                </a:cubicBezTo>
                <a:cubicBezTo>
                  <a:pt x="f163" y="f161"/>
                  <a:pt x="f164" y="f165"/>
                  <a:pt x="f166" y="f156"/>
                </a:cubicBezTo>
                <a:lnTo>
                  <a:pt x="f167" y="f168"/>
                </a:lnTo>
                <a:cubicBezTo>
                  <a:pt x="f169" y="f170"/>
                  <a:pt x="f171" y="f172"/>
                  <a:pt x="f173" y="f174"/>
                </a:cubicBezTo>
                <a:cubicBezTo>
                  <a:pt x="f175" y="f176"/>
                  <a:pt x="f177" y="f178"/>
                  <a:pt x="f179" y="f180"/>
                </a:cubicBezTo>
                <a:lnTo>
                  <a:pt x="f179" y="f181"/>
                </a:lnTo>
                <a:cubicBezTo>
                  <a:pt x="f182" y="f183"/>
                  <a:pt x="f184" y="f185"/>
                  <a:pt x="f184" y="f135"/>
                </a:cubicBezTo>
                <a:lnTo>
                  <a:pt x="f184" y="f9"/>
                </a:lnTo>
                <a:lnTo>
                  <a:pt x="f184" y="f136"/>
                </a:lnTo>
                <a:lnTo>
                  <a:pt x="f186" y="f136"/>
                </a:lnTo>
                <a:lnTo>
                  <a:pt x="f187" y="f136"/>
                </a:lnTo>
                <a:lnTo>
                  <a:pt x="f8" y="f136"/>
                </a:ln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4" name="Freihandform 6"/>
          <p:cNvSpPr/>
          <p:nvPr/>
        </p:nvSpPr>
        <p:spPr>
          <a:xfrm>
            <a:off x="6352135" y="2008068"/>
            <a:ext cx="1408587" cy="2499238"/>
          </a:xfrm>
          <a:custGeom>
            <a:avLst/>
            <a:gdLst>
              <a:gd name="f0" fmla="val 10800000"/>
              <a:gd name="f1" fmla="val 5400000"/>
              <a:gd name="f2" fmla="val 180"/>
              <a:gd name="f3" fmla="val w"/>
              <a:gd name="f4" fmla="val h"/>
              <a:gd name="f5" fmla="val 0"/>
              <a:gd name="f6" fmla="val 1408586"/>
              <a:gd name="f7" fmla="val 2499242"/>
              <a:gd name="f8" fmla="val 631245"/>
              <a:gd name="f9" fmla="val 696391"/>
              <a:gd name="f10" fmla="val 638882"/>
              <a:gd name="f11" fmla="val 680872"/>
              <a:gd name="f12" fmla="val 650334"/>
              <a:gd name="f13" fmla="val 666265"/>
              <a:gd name="f14" fmla="val 665239"/>
              <a:gd name="f15" fmla="val 652999"/>
              <a:gd name="f16" fmla="val 682017"/>
              <a:gd name="f17" fmla="val 638117"/>
              <a:gd name="f18" fmla="val 701792"/>
              <a:gd name="f19" fmla="val 626610"/>
              <a:gd name="f20" fmla="val 724068"/>
              <a:gd name="f21" fmla="val 618775"/>
              <a:gd name="f22" fmla="val 727521"/>
              <a:gd name="f23" fmla="val 617709"/>
              <a:gd name="f24" fmla="val 754810"/>
              <a:gd name="f25" fmla="val 608466"/>
              <a:gd name="f26" fmla="val 787938"/>
              <a:gd name="f27" fmla="val 603787"/>
              <a:gd name="f28" fmla="val 825985"/>
              <a:gd name="f29" fmla="val 1408568"/>
              <a:gd name="f30" fmla="val 880533"/>
              <a:gd name="f31" fmla="val 754201"/>
              <a:gd name="f32" fmla="val 637408"/>
              <a:gd name="f33" fmla="val 16813"/>
              <a:gd name="f34" fmla="val 533504"/>
              <a:gd name="f35" fmla="val 49925"/>
              <a:gd name="f36" fmla="val 424891"/>
              <a:gd name="f37" fmla="val 84387"/>
              <a:gd name="f38" fmla="val 328872"/>
              <a:gd name="f39" fmla="val 137355"/>
              <a:gd name="f40" fmla="val 248204"/>
              <a:gd name="f41" fmla="val 207298"/>
              <a:gd name="f42" fmla="val 165511"/>
              <a:gd name="f43" fmla="val 278733"/>
              <a:gd name="f44" fmla="val 102535"/>
              <a:gd name="f45" fmla="val 363967"/>
              <a:gd name="f46" fmla="val 60998"/>
              <a:gd name="f47" fmla="val 460688"/>
              <a:gd name="f48" fmla="val 20526"/>
              <a:gd name="f49" fmla="val 555203"/>
              <a:gd name="f50" fmla="val 661082"/>
              <a:gd name="f51" fmla="val 775387"/>
              <a:gd name="f52" fmla="val 835154"/>
              <a:gd name="f53" fmla="val 6906"/>
              <a:gd name="f54" fmla="val 894179"/>
              <a:gd name="f55" fmla="val 20517"/>
              <a:gd name="f56" fmla="val 950799"/>
              <a:gd name="f57" fmla="val 34014"/>
              <a:gd name="f58" fmla="val 1007095"/>
              <a:gd name="f59" fmla="val 54606"/>
              <a:gd name="f60" fmla="val 1062175"/>
              <a:gd name="f61" fmla="val 81723"/>
              <a:gd name="f62" fmla="val 1114515"/>
              <a:gd name="f63" fmla="val 84215"/>
              <a:gd name="f64" fmla="val 1118908"/>
              <a:gd name="f65" fmla="val 109136"/>
              <a:gd name="f66" fmla="val 1165676"/>
              <a:gd name="f67" fmla="val 138840"/>
              <a:gd name="f68" fmla="val 1209496"/>
              <a:gd name="f69" fmla="val 172901"/>
              <a:gd name="f70" fmla="val 1249655"/>
              <a:gd name="f71" fmla="val 138983"/>
              <a:gd name="f72" fmla="val 1289671"/>
              <a:gd name="f73" fmla="val 109174"/>
              <a:gd name="f74" fmla="val 1333605"/>
              <a:gd name="f75" fmla="val 84177"/>
              <a:gd name="f76" fmla="val 1380467"/>
              <a:gd name="f77" fmla="val 81705"/>
              <a:gd name="f78" fmla="val 1384842"/>
              <a:gd name="f79" fmla="val 55386"/>
              <a:gd name="f80" fmla="val 1435699"/>
              <a:gd name="f81" fmla="val 35231"/>
              <a:gd name="f82" fmla="val 1489038"/>
              <a:gd name="f83" fmla="val 21763"/>
              <a:gd name="f84" fmla="val 1543432"/>
              <a:gd name="f85" fmla="val 18272"/>
              <a:gd name="f86" fmla="val 1552304"/>
              <a:gd name="f87" fmla="val 1558818"/>
              <a:gd name="f88" fmla="val 15913"/>
              <a:gd name="f89" fmla="val 1570154"/>
              <a:gd name="f90" fmla="val 14191"/>
              <a:gd name="f91" fmla="val 1581156"/>
              <a:gd name="f92" fmla="val 12660"/>
              <a:gd name="f93" fmla="val 1590980"/>
              <a:gd name="f94" fmla="val 11100"/>
              <a:gd name="f95" fmla="val 1600774"/>
              <a:gd name="f96" fmla="val 10568"/>
              <a:gd name="f97" fmla="val 1604036"/>
              <a:gd name="f98" fmla="val 9911"/>
              <a:gd name="f99" fmla="val 1607288"/>
              <a:gd name="f100" fmla="val 9226"/>
              <a:gd name="f101" fmla="val 1610797"/>
              <a:gd name="f102" fmla="val 7885"/>
              <a:gd name="f103" fmla="val 1617559"/>
              <a:gd name="f104" fmla="val 6221"/>
              <a:gd name="f105" fmla="val 1625965"/>
              <a:gd name="f106" fmla="val 5032"/>
              <a:gd name="f107" fmla="val 1635769"/>
              <a:gd name="f108" fmla="val 3929"/>
              <a:gd name="f109" fmla="val 1645479"/>
              <a:gd name="f110" fmla="val 3596"/>
              <a:gd name="f111" fmla="val 1654379"/>
              <a:gd name="f112" fmla="val 3301"/>
              <a:gd name="f113" fmla="val 1662558"/>
              <a:gd name="f114" fmla="val 3167"/>
              <a:gd name="f115" fmla="val 1666228"/>
              <a:gd name="f116" fmla="val 3044"/>
              <a:gd name="f117" fmla="val 1669889"/>
              <a:gd name="f118" fmla="val 2758"/>
              <a:gd name="f119" fmla="val 1673969"/>
              <a:gd name="f120" fmla="val 2502"/>
              <a:gd name="f121" fmla="val 1677982"/>
              <a:gd name="f122" fmla="val 2188"/>
              <a:gd name="f123" fmla="val 1681966"/>
              <a:gd name="f124" fmla="val 1864"/>
              <a:gd name="f125" fmla="val 1686198"/>
              <a:gd name="f126" fmla="val 999"/>
              <a:gd name="f127" fmla="val 1697495"/>
              <a:gd name="f128" fmla="val 19"/>
              <a:gd name="f129" fmla="val 1710295"/>
              <a:gd name="f130" fmla="val 1724018"/>
              <a:gd name="f131" fmla="val 1725064"/>
              <a:gd name="f132" fmla="val 1763729"/>
              <a:gd name="f133" fmla="val 3063"/>
              <a:gd name="f134" fmla="val 1803869"/>
              <a:gd name="f135" fmla="val 9321"/>
              <a:gd name="f136" fmla="val 1847613"/>
              <a:gd name="f137" fmla="val 19109"/>
              <a:gd name="f138" fmla="val 1917194"/>
              <a:gd name="f139" fmla="val 36506"/>
              <a:gd name="f140" fmla="val 1981478"/>
              <a:gd name="f141" fmla="val 61045"/>
              <a:gd name="f142" fmla="val 2038706"/>
              <a:gd name="f143" fmla="val 102620"/>
              <a:gd name="f144" fmla="val 2135513"/>
              <a:gd name="f145" fmla="val 165596"/>
              <a:gd name="f146" fmla="val 2220737"/>
              <a:gd name="f147" fmla="val 247853"/>
              <a:gd name="f148" fmla="val 2291697"/>
              <a:gd name="f149" fmla="val 256470"/>
              <a:gd name="f150" fmla="val 2299238"/>
              <a:gd name="f151" fmla="val 264812"/>
              <a:gd name="f152" fmla="val 2304545"/>
              <a:gd name="f153" fmla="val 270937"/>
              <a:gd name="f154" fmla="val 2308434"/>
              <a:gd name="f155" fmla="val 272725"/>
              <a:gd name="f156" fmla="val 2309575"/>
              <a:gd name="f157" fmla="val 274485"/>
              <a:gd name="f158" fmla="val 2310593"/>
              <a:gd name="f159" fmla="val 276454"/>
              <a:gd name="f160" fmla="val 2312105"/>
              <a:gd name="f161" fmla="val 280411"/>
              <a:gd name="f162" fmla="val 2315214"/>
              <a:gd name="f163" fmla="val 300318"/>
              <a:gd name="f164" fmla="val 2330905"/>
              <a:gd name="f165" fmla="val 322889"/>
              <a:gd name="f166" fmla="val 2348698"/>
              <a:gd name="f167" fmla="val 348428"/>
              <a:gd name="f168" fmla="val 2364578"/>
              <a:gd name="f169" fmla="val 367251"/>
              <a:gd name="f170" fmla="val 2375685"/>
              <a:gd name="f171" fmla="val 369753"/>
              <a:gd name="f172" fmla="val 421505"/>
              <a:gd name="f173" fmla="val 2402445"/>
              <a:gd name="f174" fmla="val 485623"/>
              <a:gd name="f175" fmla="val 2434236"/>
              <a:gd name="f176" fmla="val 533466"/>
              <a:gd name="f177" fmla="val 2449451"/>
              <a:gd name="f178" fmla="val 637323"/>
              <a:gd name="f179" fmla="val 2482496"/>
              <a:gd name="f180" fmla="val 754106"/>
              <a:gd name="f181" fmla="val 2499243"/>
              <a:gd name="f182" fmla="val 880552"/>
              <a:gd name="f183" fmla="val 1408587"/>
              <a:gd name="f184" fmla="val 1895531"/>
              <a:gd name="f185" fmla="val 826004"/>
              <a:gd name="f186" fmla="val 787767"/>
              <a:gd name="f187" fmla="val 754638"/>
              <a:gd name="f188" fmla="val 1890881"/>
              <a:gd name="f189" fmla="val 727540"/>
              <a:gd name="f190" fmla="val 1881704"/>
              <a:gd name="f191" fmla="val 724135"/>
              <a:gd name="f192" fmla="val 1880649"/>
              <a:gd name="f193" fmla="val 701859"/>
              <a:gd name="f194" fmla="val 1872832"/>
              <a:gd name="f195" fmla="val 682075"/>
              <a:gd name="f196" fmla="val 1861306"/>
              <a:gd name="f197" fmla="val 665039"/>
              <a:gd name="f198" fmla="val 1846129"/>
              <a:gd name="f199" fmla="val 658971"/>
              <a:gd name="f200" fmla="val 1840785"/>
              <a:gd name="f201" fmla="val 653064"/>
              <a:gd name="f202" fmla="val 1833710"/>
              <a:gd name="f203" fmla="val 647728"/>
              <a:gd name="f204" fmla="val 1827044"/>
              <a:gd name="f205" fmla="val 640185"/>
              <a:gd name="f206" fmla="val 1817553"/>
              <a:gd name="f207" fmla="val 634707"/>
              <a:gd name="f208" fmla="val 1809346"/>
              <a:gd name="f209" fmla="val 631045"/>
              <a:gd name="f210" fmla="val 1802005"/>
              <a:gd name="f211" fmla="val 629152"/>
              <a:gd name="f212" fmla="val 1797536"/>
              <a:gd name="f213" fmla="val 620525"/>
              <a:gd name="f214" fmla="val 1777271"/>
              <a:gd name="f215" fmla="val 616121"/>
              <a:gd name="f216" fmla="val 1752565"/>
              <a:gd name="f217" fmla="val 616055"/>
              <a:gd name="f218" fmla="val 1724417"/>
              <a:gd name="f219" fmla="val 1696259"/>
              <a:gd name="f220" fmla="val 620392"/>
              <a:gd name="f221" fmla="val 1672058"/>
              <a:gd name="f222" fmla="val 628686"/>
              <a:gd name="f223" fmla="val 1652658"/>
              <a:gd name="f224" fmla="val 636505"/>
              <a:gd name="f225" fmla="val 1634514"/>
              <a:gd name="f226" fmla="val 648879"/>
              <a:gd name="f227" fmla="val 1617787"/>
              <a:gd name="f228" fmla="val 665467"/>
              <a:gd name="f229" fmla="val 1602961"/>
              <a:gd name="f230" fmla="val 669063"/>
              <a:gd name="f231" fmla="val 1599519"/>
              <a:gd name="f232" fmla="val 684747"/>
              <a:gd name="f233" fmla="val 1586263"/>
              <a:gd name="f234" fmla="val 703362"/>
              <a:gd name="f235" fmla="val 1575717"/>
              <a:gd name="f236" fmla="val 724458"/>
              <a:gd name="f237" fmla="val 1568138"/>
              <a:gd name="f238" fmla="val 724886"/>
              <a:gd name="f239" fmla="val 1568024"/>
              <a:gd name="f240" fmla="val 769267"/>
              <a:gd name="f241" fmla="val 1560017"/>
              <a:gd name="f242" fmla="val 1086107"/>
              <a:gd name="f243" fmla="val 1552894"/>
              <a:gd name="f244" fmla="val 1171007"/>
              <a:gd name="f245" fmla="val 1323335"/>
              <a:gd name="f246" fmla="val 950790"/>
              <a:gd name="f247" fmla="val 1170979"/>
              <a:gd name="f248" fmla="val 1086620"/>
              <a:gd name="f249" fmla="val 772881"/>
              <a:gd name="f250" fmla="val 943715"/>
              <a:gd name="f251" fmla="val 726028"/>
              <a:gd name="f252" fmla="val 935736"/>
              <a:gd name="f253" fmla="val 703456"/>
              <a:gd name="f254" fmla="val 927510"/>
              <a:gd name="f255" fmla="val 683482"/>
              <a:gd name="f256" fmla="val 915566"/>
              <a:gd name="f257" fmla="val 666694"/>
              <a:gd name="f258" fmla="val 900275"/>
              <a:gd name="f259" fmla="val 649802"/>
              <a:gd name="f260" fmla="val 884841"/>
              <a:gd name="f261" fmla="val 637142"/>
              <a:gd name="f262" fmla="val 867467"/>
              <a:gd name="f263" fmla="val 629076"/>
              <a:gd name="f264" fmla="val 848610"/>
              <a:gd name="f265" fmla="val 626708"/>
              <a:gd name="f266" fmla="val 843579"/>
              <a:gd name="f267" fmla="val 619574"/>
              <a:gd name="f268" fmla="val 824798"/>
              <a:gd name="f269" fmla="val 615950"/>
              <a:gd name="f270" fmla="val 802061"/>
              <a:gd name="f271" fmla="val 775938"/>
              <a:gd name="f272" fmla="val 747296"/>
              <a:gd name="f273" fmla="val 722333"/>
              <a:gd name="f274" fmla="val 629143"/>
              <a:gd name="f275" fmla="val 701726"/>
              <a:gd name="f276" fmla="+- 0 0 -90"/>
              <a:gd name="f277" fmla="*/ f3 1 1408586"/>
              <a:gd name="f278" fmla="*/ f4 1 2499242"/>
              <a:gd name="f279" fmla="+- f7 0 f5"/>
              <a:gd name="f280" fmla="+- f6 0 f5"/>
              <a:gd name="f281" fmla="*/ f276 f0 1"/>
              <a:gd name="f282" fmla="*/ f280 1 1408586"/>
              <a:gd name="f283" fmla="*/ f279 1 2499242"/>
              <a:gd name="f284" fmla="*/ 631245 f280 1"/>
              <a:gd name="f285" fmla="*/ 696391 f279 1"/>
              <a:gd name="f286" fmla="*/ 665239 f280 1"/>
              <a:gd name="f287" fmla="*/ 652999 f279 1"/>
              <a:gd name="f288" fmla="*/ 724068 f280 1"/>
              <a:gd name="f289" fmla="*/ 618775 f279 1"/>
              <a:gd name="f290" fmla="*/ 727521 f280 1"/>
              <a:gd name="f291" fmla="*/ 617709 f279 1"/>
              <a:gd name="f292" fmla="*/ 825985 f280 1"/>
              <a:gd name="f293" fmla="*/ 603787 f279 1"/>
              <a:gd name="f294" fmla="*/ 1408568 f280 1"/>
              <a:gd name="f295" fmla="*/ 0 f279 1"/>
              <a:gd name="f296" fmla="*/ 880533 f280 1"/>
              <a:gd name="f297" fmla="*/ 533504 f280 1"/>
              <a:gd name="f298" fmla="*/ 49925 f279 1"/>
              <a:gd name="f299" fmla="*/ 248204 f280 1"/>
              <a:gd name="f300" fmla="*/ 207298 f279 1"/>
              <a:gd name="f301" fmla="*/ 60998 f280 1"/>
              <a:gd name="f302" fmla="*/ 460688 f279 1"/>
              <a:gd name="f303" fmla="*/ 0 f280 1"/>
              <a:gd name="f304" fmla="*/ 775387 f279 1"/>
              <a:gd name="f305" fmla="*/ 20517 f280 1"/>
              <a:gd name="f306" fmla="*/ 950799 f279 1"/>
              <a:gd name="f307" fmla="*/ 81723 f280 1"/>
              <a:gd name="f308" fmla="*/ 1114515 f279 1"/>
              <a:gd name="f309" fmla="*/ 84215 f280 1"/>
              <a:gd name="f310" fmla="*/ 1118908 f279 1"/>
              <a:gd name="f311" fmla="*/ 172901 f280 1"/>
              <a:gd name="f312" fmla="*/ 1249655 f279 1"/>
              <a:gd name="f313" fmla="*/ 84177 f280 1"/>
              <a:gd name="f314" fmla="*/ 1380467 f279 1"/>
              <a:gd name="f315" fmla="*/ 81705 f280 1"/>
              <a:gd name="f316" fmla="*/ 1384842 f279 1"/>
              <a:gd name="f317" fmla="*/ 21763 f280 1"/>
              <a:gd name="f318" fmla="*/ 1543432 f279 1"/>
              <a:gd name="f319" fmla="*/ 18272 f280 1"/>
              <a:gd name="f320" fmla="*/ 1552304 f279 1"/>
              <a:gd name="f321" fmla="*/ 1558818 f279 1"/>
              <a:gd name="f322" fmla="*/ 12660 f280 1"/>
              <a:gd name="f323" fmla="*/ 1590980 f279 1"/>
              <a:gd name="f324" fmla="*/ 11100 f280 1"/>
              <a:gd name="f325" fmla="*/ 1600774 f279 1"/>
              <a:gd name="f326" fmla="*/ 9226 f280 1"/>
              <a:gd name="f327" fmla="*/ 1610797 f279 1"/>
              <a:gd name="f328" fmla="*/ 5032 f280 1"/>
              <a:gd name="f329" fmla="*/ 1635769 f279 1"/>
              <a:gd name="f330" fmla="*/ 3301 f280 1"/>
              <a:gd name="f331" fmla="*/ 1662558 f279 1"/>
              <a:gd name="f332" fmla="*/ 2758 f280 1"/>
              <a:gd name="f333" fmla="*/ 1673969 f279 1"/>
              <a:gd name="f334" fmla="*/ 1864 f280 1"/>
              <a:gd name="f335" fmla="*/ 1686198 f279 1"/>
              <a:gd name="f336" fmla="*/ 19 f280 1"/>
              <a:gd name="f337" fmla="*/ 1724018 f279 1"/>
              <a:gd name="f338" fmla="*/ 1725064 f279 1"/>
              <a:gd name="f339" fmla="*/ 9321 f280 1"/>
              <a:gd name="f340" fmla="*/ 1847613 f279 1"/>
              <a:gd name="f341" fmla="*/ 61045 f280 1"/>
              <a:gd name="f342" fmla="*/ 2038706 f279 1"/>
              <a:gd name="f343" fmla="*/ 247853 f280 1"/>
              <a:gd name="f344" fmla="*/ 2291697 f279 1"/>
              <a:gd name="f345" fmla="*/ 270937 f280 1"/>
              <a:gd name="f346" fmla="*/ 2308434 f279 1"/>
              <a:gd name="f347" fmla="*/ 276454 f280 1"/>
              <a:gd name="f348" fmla="*/ 2312105 f279 1"/>
              <a:gd name="f349" fmla="*/ 280411 f280 1"/>
              <a:gd name="f350" fmla="*/ 2315214 f279 1"/>
              <a:gd name="f351" fmla="*/ 348428 f280 1"/>
              <a:gd name="f352" fmla="*/ 2364578 f279 1"/>
              <a:gd name="f353" fmla="*/ 367251 f280 1"/>
              <a:gd name="f354" fmla="*/ 2375685 f279 1"/>
              <a:gd name="f355" fmla="*/ 369753 f280 1"/>
              <a:gd name="f356" fmla="*/ 533466 f280 1"/>
              <a:gd name="f357" fmla="*/ 2449451 f279 1"/>
              <a:gd name="f358" fmla="*/ 880552 f280 1"/>
              <a:gd name="f359" fmla="*/ 2499243 f279 1"/>
              <a:gd name="f360" fmla="*/ 1408587 f280 1"/>
              <a:gd name="f361" fmla="*/ 1895531 f279 1"/>
              <a:gd name="f362" fmla="*/ 826004 f280 1"/>
              <a:gd name="f363" fmla="*/ 727540 f280 1"/>
              <a:gd name="f364" fmla="*/ 1881704 f279 1"/>
              <a:gd name="f365" fmla="*/ 724135 f280 1"/>
              <a:gd name="f366" fmla="*/ 1880649 f279 1"/>
              <a:gd name="f367" fmla="*/ 665039 f280 1"/>
              <a:gd name="f368" fmla="*/ 1846129 f279 1"/>
              <a:gd name="f369" fmla="*/ 647728 f280 1"/>
              <a:gd name="f370" fmla="*/ 1827044 f279 1"/>
              <a:gd name="f371" fmla="*/ 631045 f280 1"/>
              <a:gd name="f372" fmla="*/ 1802005 f279 1"/>
              <a:gd name="f373" fmla="*/ 629152 f280 1"/>
              <a:gd name="f374" fmla="*/ 1797536 f279 1"/>
              <a:gd name="f375" fmla="*/ 616055 f280 1"/>
              <a:gd name="f376" fmla="*/ 1724417 f279 1"/>
              <a:gd name="f377" fmla="*/ 628686 f280 1"/>
              <a:gd name="f378" fmla="*/ 1652658 f279 1"/>
              <a:gd name="f379" fmla="*/ 665467 f280 1"/>
              <a:gd name="f380" fmla="*/ 1602961 f279 1"/>
              <a:gd name="f381" fmla="*/ 669063 f280 1"/>
              <a:gd name="f382" fmla="*/ 1599519 f279 1"/>
              <a:gd name="f383" fmla="*/ 724458 f280 1"/>
              <a:gd name="f384" fmla="*/ 1568138 f279 1"/>
              <a:gd name="f385" fmla="*/ 724886 f280 1"/>
              <a:gd name="f386" fmla="*/ 1568024 f279 1"/>
              <a:gd name="f387" fmla="*/ 1171007 f280 1"/>
              <a:gd name="f388" fmla="*/ 1552894 f279 1"/>
              <a:gd name="f389" fmla="*/ 1323335 f280 1"/>
              <a:gd name="f390" fmla="*/ 950790 f279 1"/>
              <a:gd name="f391" fmla="*/ 1170979 f280 1"/>
              <a:gd name="f392" fmla="*/ 726028 f280 1"/>
              <a:gd name="f393" fmla="*/ 935736 f279 1"/>
              <a:gd name="f394" fmla="*/ 666694 f280 1"/>
              <a:gd name="f395" fmla="*/ 900275 f279 1"/>
              <a:gd name="f396" fmla="*/ 629076 f280 1"/>
              <a:gd name="f397" fmla="*/ 848610 f279 1"/>
              <a:gd name="f398" fmla="*/ 626708 f280 1"/>
              <a:gd name="f399" fmla="*/ 843579 f279 1"/>
              <a:gd name="f400" fmla="*/ 615950 f280 1"/>
              <a:gd name="f401" fmla="*/ 775938 f279 1"/>
              <a:gd name="f402" fmla="*/ 629143 f280 1"/>
              <a:gd name="f403" fmla="*/ 701726 f279 1"/>
              <a:gd name="f404" fmla="*/ f281 1 f2"/>
              <a:gd name="f405" fmla="*/ f284 1 1408586"/>
              <a:gd name="f406" fmla="*/ f285 1 2499242"/>
              <a:gd name="f407" fmla="*/ f286 1 1408586"/>
              <a:gd name="f408" fmla="*/ f287 1 2499242"/>
              <a:gd name="f409" fmla="*/ f288 1 1408586"/>
              <a:gd name="f410" fmla="*/ f289 1 2499242"/>
              <a:gd name="f411" fmla="*/ f290 1 1408586"/>
              <a:gd name="f412" fmla="*/ f291 1 2499242"/>
              <a:gd name="f413" fmla="*/ f292 1 1408586"/>
              <a:gd name="f414" fmla="*/ f293 1 2499242"/>
              <a:gd name="f415" fmla="*/ f294 1 1408586"/>
              <a:gd name="f416" fmla="*/ f295 1 2499242"/>
              <a:gd name="f417" fmla="*/ f296 1 1408586"/>
              <a:gd name="f418" fmla="*/ f297 1 1408586"/>
              <a:gd name="f419" fmla="*/ f298 1 2499242"/>
              <a:gd name="f420" fmla="*/ f299 1 1408586"/>
              <a:gd name="f421" fmla="*/ f300 1 2499242"/>
              <a:gd name="f422" fmla="*/ f301 1 1408586"/>
              <a:gd name="f423" fmla="*/ f302 1 2499242"/>
              <a:gd name="f424" fmla="*/ f303 1 1408586"/>
              <a:gd name="f425" fmla="*/ f304 1 2499242"/>
              <a:gd name="f426" fmla="*/ f305 1 1408586"/>
              <a:gd name="f427" fmla="*/ f306 1 2499242"/>
              <a:gd name="f428" fmla="*/ f307 1 1408586"/>
              <a:gd name="f429" fmla="*/ f308 1 2499242"/>
              <a:gd name="f430" fmla="*/ f309 1 1408586"/>
              <a:gd name="f431" fmla="*/ f310 1 2499242"/>
              <a:gd name="f432" fmla="*/ f311 1 1408586"/>
              <a:gd name="f433" fmla="*/ f312 1 2499242"/>
              <a:gd name="f434" fmla="*/ f313 1 1408586"/>
              <a:gd name="f435" fmla="*/ f314 1 2499242"/>
              <a:gd name="f436" fmla="*/ f315 1 1408586"/>
              <a:gd name="f437" fmla="*/ f316 1 2499242"/>
              <a:gd name="f438" fmla="*/ f317 1 1408586"/>
              <a:gd name="f439" fmla="*/ f318 1 2499242"/>
              <a:gd name="f440" fmla="*/ f319 1 1408586"/>
              <a:gd name="f441" fmla="*/ f320 1 2499242"/>
              <a:gd name="f442" fmla="*/ f321 1 2499242"/>
              <a:gd name="f443" fmla="*/ f322 1 1408586"/>
              <a:gd name="f444" fmla="*/ f323 1 2499242"/>
              <a:gd name="f445" fmla="*/ f324 1 1408586"/>
              <a:gd name="f446" fmla="*/ f325 1 2499242"/>
              <a:gd name="f447" fmla="*/ f326 1 1408586"/>
              <a:gd name="f448" fmla="*/ f327 1 2499242"/>
              <a:gd name="f449" fmla="*/ f328 1 1408586"/>
              <a:gd name="f450" fmla="*/ f329 1 2499242"/>
              <a:gd name="f451" fmla="*/ f330 1 1408586"/>
              <a:gd name="f452" fmla="*/ f331 1 2499242"/>
              <a:gd name="f453" fmla="*/ f332 1 1408586"/>
              <a:gd name="f454" fmla="*/ f333 1 2499242"/>
              <a:gd name="f455" fmla="*/ f334 1 1408586"/>
              <a:gd name="f456" fmla="*/ f335 1 2499242"/>
              <a:gd name="f457" fmla="*/ f336 1 1408586"/>
              <a:gd name="f458" fmla="*/ f337 1 2499242"/>
              <a:gd name="f459" fmla="*/ f338 1 2499242"/>
              <a:gd name="f460" fmla="*/ f339 1 1408586"/>
              <a:gd name="f461" fmla="*/ f340 1 2499242"/>
              <a:gd name="f462" fmla="*/ f341 1 1408586"/>
              <a:gd name="f463" fmla="*/ f342 1 2499242"/>
              <a:gd name="f464" fmla="*/ f343 1 1408586"/>
              <a:gd name="f465" fmla="*/ f344 1 2499242"/>
              <a:gd name="f466" fmla="*/ f345 1 1408586"/>
              <a:gd name="f467" fmla="*/ f346 1 2499242"/>
              <a:gd name="f468" fmla="*/ f347 1 1408586"/>
              <a:gd name="f469" fmla="*/ f348 1 2499242"/>
              <a:gd name="f470" fmla="*/ f349 1 1408586"/>
              <a:gd name="f471" fmla="*/ f350 1 2499242"/>
              <a:gd name="f472" fmla="*/ f351 1 1408586"/>
              <a:gd name="f473" fmla="*/ f352 1 2499242"/>
              <a:gd name="f474" fmla="*/ f353 1 1408586"/>
              <a:gd name="f475" fmla="*/ f354 1 2499242"/>
              <a:gd name="f476" fmla="*/ f355 1 1408586"/>
              <a:gd name="f477" fmla="*/ f356 1 1408586"/>
              <a:gd name="f478" fmla="*/ f357 1 2499242"/>
              <a:gd name="f479" fmla="*/ f358 1 1408586"/>
              <a:gd name="f480" fmla="*/ f359 1 2499242"/>
              <a:gd name="f481" fmla="*/ f360 1 1408586"/>
              <a:gd name="f482" fmla="*/ f361 1 2499242"/>
              <a:gd name="f483" fmla="*/ f362 1 1408586"/>
              <a:gd name="f484" fmla="*/ f363 1 1408586"/>
              <a:gd name="f485" fmla="*/ f364 1 2499242"/>
              <a:gd name="f486" fmla="*/ f365 1 1408586"/>
              <a:gd name="f487" fmla="*/ f366 1 2499242"/>
              <a:gd name="f488" fmla="*/ f367 1 1408586"/>
              <a:gd name="f489" fmla="*/ f368 1 2499242"/>
              <a:gd name="f490" fmla="*/ f369 1 1408586"/>
              <a:gd name="f491" fmla="*/ f370 1 2499242"/>
              <a:gd name="f492" fmla="*/ f371 1 1408586"/>
              <a:gd name="f493" fmla="*/ f372 1 2499242"/>
              <a:gd name="f494" fmla="*/ f373 1 1408586"/>
              <a:gd name="f495" fmla="*/ f374 1 2499242"/>
              <a:gd name="f496" fmla="*/ f375 1 1408586"/>
              <a:gd name="f497" fmla="*/ f376 1 2499242"/>
              <a:gd name="f498" fmla="*/ f377 1 1408586"/>
              <a:gd name="f499" fmla="*/ f378 1 2499242"/>
              <a:gd name="f500" fmla="*/ f379 1 1408586"/>
              <a:gd name="f501" fmla="*/ f380 1 2499242"/>
              <a:gd name="f502" fmla="*/ f381 1 1408586"/>
              <a:gd name="f503" fmla="*/ f382 1 2499242"/>
              <a:gd name="f504" fmla="*/ f383 1 1408586"/>
              <a:gd name="f505" fmla="*/ f384 1 2499242"/>
              <a:gd name="f506" fmla="*/ f385 1 1408586"/>
              <a:gd name="f507" fmla="*/ f386 1 2499242"/>
              <a:gd name="f508" fmla="*/ f387 1 1408586"/>
              <a:gd name="f509" fmla="*/ f388 1 2499242"/>
              <a:gd name="f510" fmla="*/ f389 1 1408586"/>
              <a:gd name="f511" fmla="*/ f390 1 2499242"/>
              <a:gd name="f512" fmla="*/ f391 1 1408586"/>
              <a:gd name="f513" fmla="*/ f392 1 1408586"/>
              <a:gd name="f514" fmla="*/ f393 1 2499242"/>
              <a:gd name="f515" fmla="*/ f394 1 1408586"/>
              <a:gd name="f516" fmla="*/ f395 1 2499242"/>
              <a:gd name="f517" fmla="*/ f396 1 1408586"/>
              <a:gd name="f518" fmla="*/ f397 1 2499242"/>
              <a:gd name="f519" fmla="*/ f398 1 1408586"/>
              <a:gd name="f520" fmla="*/ f399 1 2499242"/>
              <a:gd name="f521" fmla="*/ f400 1 1408586"/>
              <a:gd name="f522" fmla="*/ f401 1 2499242"/>
              <a:gd name="f523" fmla="*/ f402 1 1408586"/>
              <a:gd name="f524" fmla="*/ f403 1 2499242"/>
              <a:gd name="f525" fmla="*/ f5 1 f282"/>
              <a:gd name="f526" fmla="*/ f6 1 f282"/>
              <a:gd name="f527" fmla="*/ f5 1 f283"/>
              <a:gd name="f528" fmla="*/ f7 1 f283"/>
              <a:gd name="f529" fmla="+- f404 0 f1"/>
              <a:gd name="f530" fmla="*/ f405 1 f282"/>
              <a:gd name="f531" fmla="*/ f406 1 f283"/>
              <a:gd name="f532" fmla="*/ f407 1 f282"/>
              <a:gd name="f533" fmla="*/ f408 1 f283"/>
              <a:gd name="f534" fmla="*/ f409 1 f282"/>
              <a:gd name="f535" fmla="*/ f410 1 f283"/>
              <a:gd name="f536" fmla="*/ f411 1 f282"/>
              <a:gd name="f537" fmla="*/ f412 1 f283"/>
              <a:gd name="f538" fmla="*/ f413 1 f282"/>
              <a:gd name="f539" fmla="*/ f414 1 f283"/>
              <a:gd name="f540" fmla="*/ f415 1 f282"/>
              <a:gd name="f541" fmla="*/ f416 1 f283"/>
              <a:gd name="f542" fmla="*/ f417 1 f282"/>
              <a:gd name="f543" fmla="*/ f418 1 f282"/>
              <a:gd name="f544" fmla="*/ f419 1 f283"/>
              <a:gd name="f545" fmla="*/ f420 1 f282"/>
              <a:gd name="f546" fmla="*/ f421 1 f283"/>
              <a:gd name="f547" fmla="*/ f422 1 f282"/>
              <a:gd name="f548" fmla="*/ f423 1 f283"/>
              <a:gd name="f549" fmla="*/ f424 1 f282"/>
              <a:gd name="f550" fmla="*/ f425 1 f283"/>
              <a:gd name="f551" fmla="*/ f426 1 f282"/>
              <a:gd name="f552" fmla="*/ f427 1 f283"/>
              <a:gd name="f553" fmla="*/ f428 1 f282"/>
              <a:gd name="f554" fmla="*/ f429 1 f283"/>
              <a:gd name="f555" fmla="*/ f430 1 f282"/>
              <a:gd name="f556" fmla="*/ f431 1 f283"/>
              <a:gd name="f557" fmla="*/ f432 1 f282"/>
              <a:gd name="f558" fmla="*/ f433 1 f283"/>
              <a:gd name="f559" fmla="*/ f434 1 f282"/>
              <a:gd name="f560" fmla="*/ f435 1 f283"/>
              <a:gd name="f561" fmla="*/ f436 1 f282"/>
              <a:gd name="f562" fmla="*/ f437 1 f283"/>
              <a:gd name="f563" fmla="*/ f438 1 f282"/>
              <a:gd name="f564" fmla="*/ f439 1 f283"/>
              <a:gd name="f565" fmla="*/ f440 1 f282"/>
              <a:gd name="f566" fmla="*/ f441 1 f283"/>
              <a:gd name="f567" fmla="*/ f442 1 f283"/>
              <a:gd name="f568" fmla="*/ f443 1 f282"/>
              <a:gd name="f569" fmla="*/ f444 1 f283"/>
              <a:gd name="f570" fmla="*/ f445 1 f282"/>
              <a:gd name="f571" fmla="*/ f446 1 f283"/>
              <a:gd name="f572" fmla="*/ f447 1 f282"/>
              <a:gd name="f573" fmla="*/ f448 1 f283"/>
              <a:gd name="f574" fmla="*/ f449 1 f282"/>
              <a:gd name="f575" fmla="*/ f450 1 f283"/>
              <a:gd name="f576" fmla="*/ f451 1 f282"/>
              <a:gd name="f577" fmla="*/ f452 1 f283"/>
              <a:gd name="f578" fmla="*/ f453 1 f282"/>
              <a:gd name="f579" fmla="*/ f454 1 f283"/>
              <a:gd name="f580" fmla="*/ f455 1 f282"/>
              <a:gd name="f581" fmla="*/ f456 1 f283"/>
              <a:gd name="f582" fmla="*/ f457 1 f282"/>
              <a:gd name="f583" fmla="*/ f458 1 f283"/>
              <a:gd name="f584" fmla="*/ f459 1 f283"/>
              <a:gd name="f585" fmla="*/ f460 1 f282"/>
              <a:gd name="f586" fmla="*/ f461 1 f283"/>
              <a:gd name="f587" fmla="*/ f462 1 f282"/>
              <a:gd name="f588" fmla="*/ f463 1 f283"/>
              <a:gd name="f589" fmla="*/ f464 1 f282"/>
              <a:gd name="f590" fmla="*/ f465 1 f283"/>
              <a:gd name="f591" fmla="*/ f466 1 f282"/>
              <a:gd name="f592" fmla="*/ f467 1 f283"/>
              <a:gd name="f593" fmla="*/ f468 1 f282"/>
              <a:gd name="f594" fmla="*/ f469 1 f283"/>
              <a:gd name="f595" fmla="*/ f470 1 f282"/>
              <a:gd name="f596" fmla="*/ f471 1 f283"/>
              <a:gd name="f597" fmla="*/ f472 1 f282"/>
              <a:gd name="f598" fmla="*/ f473 1 f283"/>
              <a:gd name="f599" fmla="*/ f474 1 f282"/>
              <a:gd name="f600" fmla="*/ f475 1 f283"/>
              <a:gd name="f601" fmla="*/ f476 1 f282"/>
              <a:gd name="f602" fmla="*/ f477 1 f282"/>
              <a:gd name="f603" fmla="*/ f478 1 f283"/>
              <a:gd name="f604" fmla="*/ f479 1 f282"/>
              <a:gd name="f605" fmla="*/ f480 1 f283"/>
              <a:gd name="f606" fmla="*/ f481 1 f282"/>
              <a:gd name="f607" fmla="*/ f482 1 f283"/>
              <a:gd name="f608" fmla="*/ f483 1 f282"/>
              <a:gd name="f609" fmla="*/ f484 1 f282"/>
              <a:gd name="f610" fmla="*/ f485 1 f283"/>
              <a:gd name="f611" fmla="*/ f486 1 f282"/>
              <a:gd name="f612" fmla="*/ f487 1 f283"/>
              <a:gd name="f613" fmla="*/ f488 1 f282"/>
              <a:gd name="f614" fmla="*/ f489 1 f283"/>
              <a:gd name="f615" fmla="*/ f490 1 f282"/>
              <a:gd name="f616" fmla="*/ f491 1 f283"/>
              <a:gd name="f617" fmla="*/ f492 1 f282"/>
              <a:gd name="f618" fmla="*/ f493 1 f283"/>
              <a:gd name="f619" fmla="*/ f494 1 f282"/>
              <a:gd name="f620" fmla="*/ f495 1 f283"/>
              <a:gd name="f621" fmla="*/ f496 1 f282"/>
              <a:gd name="f622" fmla="*/ f497 1 f283"/>
              <a:gd name="f623" fmla="*/ f498 1 f282"/>
              <a:gd name="f624" fmla="*/ f499 1 f283"/>
              <a:gd name="f625" fmla="*/ f500 1 f282"/>
              <a:gd name="f626" fmla="*/ f501 1 f283"/>
              <a:gd name="f627" fmla="*/ f502 1 f282"/>
              <a:gd name="f628" fmla="*/ f503 1 f283"/>
              <a:gd name="f629" fmla="*/ f504 1 f282"/>
              <a:gd name="f630" fmla="*/ f505 1 f283"/>
              <a:gd name="f631" fmla="*/ f506 1 f282"/>
              <a:gd name="f632" fmla="*/ f507 1 f283"/>
              <a:gd name="f633" fmla="*/ f508 1 f282"/>
              <a:gd name="f634" fmla="*/ f509 1 f283"/>
              <a:gd name="f635" fmla="*/ f510 1 f282"/>
              <a:gd name="f636" fmla="*/ f511 1 f283"/>
              <a:gd name="f637" fmla="*/ f512 1 f282"/>
              <a:gd name="f638" fmla="*/ f513 1 f282"/>
              <a:gd name="f639" fmla="*/ f514 1 f283"/>
              <a:gd name="f640" fmla="*/ f515 1 f282"/>
              <a:gd name="f641" fmla="*/ f516 1 f283"/>
              <a:gd name="f642" fmla="*/ f517 1 f282"/>
              <a:gd name="f643" fmla="*/ f518 1 f283"/>
              <a:gd name="f644" fmla="*/ f519 1 f282"/>
              <a:gd name="f645" fmla="*/ f520 1 f283"/>
              <a:gd name="f646" fmla="*/ f521 1 f282"/>
              <a:gd name="f647" fmla="*/ f522 1 f283"/>
              <a:gd name="f648" fmla="*/ f523 1 f282"/>
              <a:gd name="f649" fmla="*/ f524 1 f283"/>
              <a:gd name="f650" fmla="*/ f525 f277 1"/>
              <a:gd name="f651" fmla="*/ f526 f277 1"/>
              <a:gd name="f652" fmla="*/ f528 f278 1"/>
              <a:gd name="f653" fmla="*/ f527 f278 1"/>
              <a:gd name="f654" fmla="*/ f530 f277 1"/>
              <a:gd name="f655" fmla="*/ f531 f278 1"/>
              <a:gd name="f656" fmla="*/ f532 f277 1"/>
              <a:gd name="f657" fmla="*/ f533 f278 1"/>
              <a:gd name="f658" fmla="*/ f534 f277 1"/>
              <a:gd name="f659" fmla="*/ f535 f278 1"/>
              <a:gd name="f660" fmla="*/ f536 f277 1"/>
              <a:gd name="f661" fmla="*/ f537 f278 1"/>
              <a:gd name="f662" fmla="*/ f538 f277 1"/>
              <a:gd name="f663" fmla="*/ f539 f278 1"/>
              <a:gd name="f664" fmla="*/ f540 f277 1"/>
              <a:gd name="f665" fmla="*/ f541 f278 1"/>
              <a:gd name="f666" fmla="*/ f542 f277 1"/>
              <a:gd name="f667" fmla="*/ f543 f277 1"/>
              <a:gd name="f668" fmla="*/ f544 f278 1"/>
              <a:gd name="f669" fmla="*/ f545 f277 1"/>
              <a:gd name="f670" fmla="*/ f546 f278 1"/>
              <a:gd name="f671" fmla="*/ f547 f277 1"/>
              <a:gd name="f672" fmla="*/ f548 f278 1"/>
              <a:gd name="f673" fmla="*/ f549 f277 1"/>
              <a:gd name="f674" fmla="*/ f550 f278 1"/>
              <a:gd name="f675" fmla="*/ f551 f277 1"/>
              <a:gd name="f676" fmla="*/ f552 f278 1"/>
              <a:gd name="f677" fmla="*/ f553 f277 1"/>
              <a:gd name="f678" fmla="*/ f554 f278 1"/>
              <a:gd name="f679" fmla="*/ f555 f277 1"/>
              <a:gd name="f680" fmla="*/ f556 f278 1"/>
              <a:gd name="f681" fmla="*/ f557 f277 1"/>
              <a:gd name="f682" fmla="*/ f558 f278 1"/>
              <a:gd name="f683" fmla="*/ f559 f277 1"/>
              <a:gd name="f684" fmla="*/ f560 f278 1"/>
              <a:gd name="f685" fmla="*/ f561 f277 1"/>
              <a:gd name="f686" fmla="*/ f562 f278 1"/>
              <a:gd name="f687" fmla="*/ f563 f277 1"/>
              <a:gd name="f688" fmla="*/ f564 f278 1"/>
              <a:gd name="f689" fmla="*/ f565 f277 1"/>
              <a:gd name="f690" fmla="*/ f566 f278 1"/>
              <a:gd name="f691" fmla="*/ f567 f278 1"/>
              <a:gd name="f692" fmla="*/ f568 f277 1"/>
              <a:gd name="f693" fmla="*/ f569 f278 1"/>
              <a:gd name="f694" fmla="*/ f570 f277 1"/>
              <a:gd name="f695" fmla="*/ f571 f278 1"/>
              <a:gd name="f696" fmla="*/ f572 f277 1"/>
              <a:gd name="f697" fmla="*/ f573 f278 1"/>
              <a:gd name="f698" fmla="*/ f574 f277 1"/>
              <a:gd name="f699" fmla="*/ f575 f278 1"/>
              <a:gd name="f700" fmla="*/ f576 f277 1"/>
              <a:gd name="f701" fmla="*/ f577 f278 1"/>
              <a:gd name="f702" fmla="*/ f578 f277 1"/>
              <a:gd name="f703" fmla="*/ f579 f278 1"/>
              <a:gd name="f704" fmla="*/ f580 f277 1"/>
              <a:gd name="f705" fmla="*/ f581 f278 1"/>
              <a:gd name="f706" fmla="*/ f582 f277 1"/>
              <a:gd name="f707" fmla="*/ f583 f278 1"/>
              <a:gd name="f708" fmla="*/ f584 f278 1"/>
              <a:gd name="f709" fmla="*/ f585 f277 1"/>
              <a:gd name="f710" fmla="*/ f586 f278 1"/>
              <a:gd name="f711" fmla="*/ f587 f277 1"/>
              <a:gd name="f712" fmla="*/ f588 f278 1"/>
              <a:gd name="f713" fmla="*/ f589 f277 1"/>
              <a:gd name="f714" fmla="*/ f590 f278 1"/>
              <a:gd name="f715" fmla="*/ f591 f277 1"/>
              <a:gd name="f716" fmla="*/ f592 f278 1"/>
              <a:gd name="f717" fmla="*/ f593 f277 1"/>
              <a:gd name="f718" fmla="*/ f594 f278 1"/>
              <a:gd name="f719" fmla="*/ f595 f277 1"/>
              <a:gd name="f720" fmla="*/ f596 f278 1"/>
              <a:gd name="f721" fmla="*/ f597 f277 1"/>
              <a:gd name="f722" fmla="*/ f598 f278 1"/>
              <a:gd name="f723" fmla="*/ f599 f277 1"/>
              <a:gd name="f724" fmla="*/ f600 f278 1"/>
              <a:gd name="f725" fmla="*/ f601 f277 1"/>
              <a:gd name="f726" fmla="*/ f602 f277 1"/>
              <a:gd name="f727" fmla="*/ f603 f278 1"/>
              <a:gd name="f728" fmla="*/ f604 f277 1"/>
              <a:gd name="f729" fmla="*/ f605 f278 1"/>
              <a:gd name="f730" fmla="*/ f606 f277 1"/>
              <a:gd name="f731" fmla="*/ f607 f278 1"/>
              <a:gd name="f732" fmla="*/ f608 f277 1"/>
              <a:gd name="f733" fmla="*/ f609 f277 1"/>
              <a:gd name="f734" fmla="*/ f610 f278 1"/>
              <a:gd name="f735" fmla="*/ f611 f277 1"/>
              <a:gd name="f736" fmla="*/ f612 f278 1"/>
              <a:gd name="f737" fmla="*/ f613 f277 1"/>
              <a:gd name="f738" fmla="*/ f614 f278 1"/>
              <a:gd name="f739" fmla="*/ f615 f277 1"/>
              <a:gd name="f740" fmla="*/ f616 f278 1"/>
              <a:gd name="f741" fmla="*/ f617 f277 1"/>
              <a:gd name="f742" fmla="*/ f618 f278 1"/>
              <a:gd name="f743" fmla="*/ f619 f277 1"/>
              <a:gd name="f744" fmla="*/ f620 f278 1"/>
              <a:gd name="f745" fmla="*/ f621 f277 1"/>
              <a:gd name="f746" fmla="*/ f622 f278 1"/>
              <a:gd name="f747" fmla="*/ f623 f277 1"/>
              <a:gd name="f748" fmla="*/ f624 f278 1"/>
              <a:gd name="f749" fmla="*/ f625 f277 1"/>
              <a:gd name="f750" fmla="*/ f626 f278 1"/>
              <a:gd name="f751" fmla="*/ f627 f277 1"/>
              <a:gd name="f752" fmla="*/ f628 f278 1"/>
              <a:gd name="f753" fmla="*/ f629 f277 1"/>
              <a:gd name="f754" fmla="*/ f630 f278 1"/>
              <a:gd name="f755" fmla="*/ f631 f277 1"/>
              <a:gd name="f756" fmla="*/ f632 f278 1"/>
              <a:gd name="f757" fmla="*/ f633 f277 1"/>
              <a:gd name="f758" fmla="*/ f634 f278 1"/>
              <a:gd name="f759" fmla="*/ f635 f277 1"/>
              <a:gd name="f760" fmla="*/ f636 f278 1"/>
              <a:gd name="f761" fmla="*/ f637 f277 1"/>
              <a:gd name="f762" fmla="*/ f638 f277 1"/>
              <a:gd name="f763" fmla="*/ f639 f278 1"/>
              <a:gd name="f764" fmla="*/ f640 f277 1"/>
              <a:gd name="f765" fmla="*/ f641 f278 1"/>
              <a:gd name="f766" fmla="*/ f642 f277 1"/>
              <a:gd name="f767" fmla="*/ f643 f278 1"/>
              <a:gd name="f768" fmla="*/ f644 f277 1"/>
              <a:gd name="f769" fmla="*/ f645 f278 1"/>
              <a:gd name="f770" fmla="*/ f646 f277 1"/>
              <a:gd name="f771" fmla="*/ f647 f278 1"/>
              <a:gd name="f772" fmla="*/ f648 f277 1"/>
              <a:gd name="f773" fmla="*/ f649 f278 1"/>
            </a:gdLst>
            <a:ahLst/>
            <a:cxnLst>
              <a:cxn ang="3cd4">
                <a:pos x="hc" y="t"/>
              </a:cxn>
              <a:cxn ang="0">
                <a:pos x="r" y="vc"/>
              </a:cxn>
              <a:cxn ang="cd4">
                <a:pos x="hc" y="b"/>
              </a:cxn>
              <a:cxn ang="cd2">
                <a:pos x="l" y="vc"/>
              </a:cxn>
              <a:cxn ang="f529">
                <a:pos x="f654" y="f655"/>
              </a:cxn>
              <a:cxn ang="f529">
                <a:pos x="f656" y="f657"/>
              </a:cxn>
              <a:cxn ang="f529">
                <a:pos x="f658" y="f659"/>
              </a:cxn>
              <a:cxn ang="f529">
                <a:pos x="f660" y="f661"/>
              </a:cxn>
              <a:cxn ang="f529">
                <a:pos x="f662" y="f663"/>
              </a:cxn>
              <a:cxn ang="f529">
                <a:pos x="f664" y="f663"/>
              </a:cxn>
              <a:cxn ang="f529">
                <a:pos x="f664" y="f665"/>
              </a:cxn>
              <a:cxn ang="f529">
                <a:pos x="f666" y="f665"/>
              </a:cxn>
              <a:cxn ang="f529">
                <a:pos x="f667" y="f668"/>
              </a:cxn>
              <a:cxn ang="f529">
                <a:pos x="f669" y="f670"/>
              </a:cxn>
              <a:cxn ang="f529">
                <a:pos x="f671" y="f672"/>
              </a:cxn>
              <a:cxn ang="f529">
                <a:pos x="f673" y="f674"/>
              </a:cxn>
              <a:cxn ang="f529">
                <a:pos x="f675" y="f676"/>
              </a:cxn>
              <a:cxn ang="f529">
                <a:pos x="f677" y="f678"/>
              </a:cxn>
              <a:cxn ang="f529">
                <a:pos x="f679" y="f680"/>
              </a:cxn>
              <a:cxn ang="f529">
                <a:pos x="f681" y="f682"/>
              </a:cxn>
              <a:cxn ang="f529">
                <a:pos x="f683" y="f684"/>
              </a:cxn>
              <a:cxn ang="f529">
                <a:pos x="f685" y="f686"/>
              </a:cxn>
              <a:cxn ang="f529">
                <a:pos x="f687" y="f688"/>
              </a:cxn>
              <a:cxn ang="f529">
                <a:pos x="f689" y="f690"/>
              </a:cxn>
              <a:cxn ang="f529">
                <a:pos x="f689" y="f691"/>
              </a:cxn>
              <a:cxn ang="f529">
                <a:pos x="f692" y="f693"/>
              </a:cxn>
              <a:cxn ang="f529">
                <a:pos x="f694" y="f695"/>
              </a:cxn>
              <a:cxn ang="f529">
                <a:pos x="f696" y="f697"/>
              </a:cxn>
              <a:cxn ang="f529">
                <a:pos x="f698" y="f699"/>
              </a:cxn>
              <a:cxn ang="f529">
                <a:pos x="f700" y="f701"/>
              </a:cxn>
              <a:cxn ang="f529">
                <a:pos x="f702" y="f703"/>
              </a:cxn>
              <a:cxn ang="f529">
                <a:pos x="f704" y="f705"/>
              </a:cxn>
              <a:cxn ang="f529">
                <a:pos x="f706" y="f707"/>
              </a:cxn>
              <a:cxn ang="f529">
                <a:pos x="f706" y="f708"/>
              </a:cxn>
              <a:cxn ang="f529">
                <a:pos x="f709" y="f710"/>
              </a:cxn>
              <a:cxn ang="f529">
                <a:pos x="f711" y="f712"/>
              </a:cxn>
              <a:cxn ang="f529">
                <a:pos x="f713" y="f714"/>
              </a:cxn>
              <a:cxn ang="f529">
                <a:pos x="f715" y="f716"/>
              </a:cxn>
              <a:cxn ang="f529">
                <a:pos x="f717" y="f718"/>
              </a:cxn>
              <a:cxn ang="f529">
                <a:pos x="f719" y="f720"/>
              </a:cxn>
              <a:cxn ang="f529">
                <a:pos x="f721" y="f722"/>
              </a:cxn>
              <a:cxn ang="f529">
                <a:pos x="f723" y="f724"/>
              </a:cxn>
              <a:cxn ang="f529">
                <a:pos x="f725" y="f724"/>
              </a:cxn>
              <a:cxn ang="f529">
                <a:pos x="f726" y="f727"/>
              </a:cxn>
              <a:cxn ang="f529">
                <a:pos x="f728" y="f729"/>
              </a:cxn>
              <a:cxn ang="f529">
                <a:pos x="f730" y="f729"/>
              </a:cxn>
              <a:cxn ang="f529">
                <a:pos x="f730" y="f731"/>
              </a:cxn>
              <a:cxn ang="f529">
                <a:pos x="f732" y="f731"/>
              </a:cxn>
              <a:cxn ang="f529">
                <a:pos x="f733" y="f734"/>
              </a:cxn>
              <a:cxn ang="f529">
                <a:pos x="f735" y="f736"/>
              </a:cxn>
              <a:cxn ang="f529">
                <a:pos x="f737" y="f738"/>
              </a:cxn>
              <a:cxn ang="f529">
                <a:pos x="f739" y="f740"/>
              </a:cxn>
              <a:cxn ang="f529">
                <a:pos x="f741" y="f742"/>
              </a:cxn>
              <a:cxn ang="f529">
                <a:pos x="f743" y="f744"/>
              </a:cxn>
              <a:cxn ang="f529">
                <a:pos x="f745" y="f746"/>
              </a:cxn>
              <a:cxn ang="f529">
                <a:pos x="f747" y="f748"/>
              </a:cxn>
              <a:cxn ang="f529">
                <a:pos x="f749" y="f750"/>
              </a:cxn>
              <a:cxn ang="f529">
                <a:pos x="f751" y="f752"/>
              </a:cxn>
              <a:cxn ang="f529">
                <a:pos x="f753" y="f754"/>
              </a:cxn>
              <a:cxn ang="f529">
                <a:pos x="f755" y="f756"/>
              </a:cxn>
              <a:cxn ang="f529">
                <a:pos x="f757" y="f758"/>
              </a:cxn>
              <a:cxn ang="f529">
                <a:pos x="f759" y="f758"/>
              </a:cxn>
              <a:cxn ang="f529">
                <a:pos x="f759" y="f760"/>
              </a:cxn>
              <a:cxn ang="f529">
                <a:pos x="f761" y="f760"/>
              </a:cxn>
              <a:cxn ang="f529">
                <a:pos x="f762" y="f763"/>
              </a:cxn>
              <a:cxn ang="f529">
                <a:pos x="f764" y="f765"/>
              </a:cxn>
              <a:cxn ang="f529">
                <a:pos x="f766" y="f767"/>
              </a:cxn>
              <a:cxn ang="f529">
                <a:pos x="f768" y="f769"/>
              </a:cxn>
              <a:cxn ang="f529">
                <a:pos x="f770" y="f771"/>
              </a:cxn>
              <a:cxn ang="f529">
                <a:pos x="f772" y="f773"/>
              </a:cxn>
              <a:cxn ang="f529">
                <a:pos x="f654" y="f655"/>
              </a:cxn>
            </a:cxnLst>
            <a:rect l="f650" t="f653" r="f651" b="f652"/>
            <a:pathLst>
              <a:path w="1408586" h="2499242">
                <a:moveTo>
                  <a:pt x="f8" y="f9"/>
                </a:moveTo>
                <a:cubicBezTo>
                  <a:pt x="f10" y="f11"/>
                  <a:pt x="f12" y="f13"/>
                  <a:pt x="f14" y="f15"/>
                </a:cubicBezTo>
                <a:cubicBezTo>
                  <a:pt x="f16" y="f17"/>
                  <a:pt x="f18" y="f19"/>
                  <a:pt x="f20" y="f21"/>
                </a:cubicBezTo>
                <a:lnTo>
                  <a:pt x="f22" y="f23"/>
                </a:lnTo>
                <a:cubicBezTo>
                  <a:pt x="f24" y="f25"/>
                  <a:pt x="f26" y="f27"/>
                  <a:pt x="f28" y="f27"/>
                </a:cubicBezTo>
                <a:lnTo>
                  <a:pt x="f29" y="f27"/>
                </a:lnTo>
                <a:lnTo>
                  <a:pt x="f29" y="f5"/>
                </a:lnTo>
                <a:lnTo>
                  <a:pt x="f30" y="f5"/>
                </a:lnTo>
                <a:cubicBezTo>
                  <a:pt x="f31" y="f5"/>
                  <a:pt x="f32" y="f33"/>
                  <a:pt x="f34" y="f35"/>
                </a:cubicBezTo>
                <a:cubicBezTo>
                  <a:pt x="f36" y="f37"/>
                  <a:pt x="f38" y="f39"/>
                  <a:pt x="f40" y="f41"/>
                </a:cubicBezTo>
                <a:cubicBezTo>
                  <a:pt x="f42" y="f43"/>
                  <a:pt x="f44" y="f45"/>
                  <a:pt x="f46" y="f47"/>
                </a:cubicBezTo>
                <a:cubicBezTo>
                  <a:pt x="f48" y="f49"/>
                  <a:pt x="f5" y="f50"/>
                  <a:pt x="f5" y="f51"/>
                </a:cubicBezTo>
                <a:cubicBezTo>
                  <a:pt x="f5" y="f52"/>
                  <a:pt x="f53" y="f54"/>
                  <a:pt x="f55" y="f56"/>
                </a:cubicBezTo>
                <a:cubicBezTo>
                  <a:pt x="f57" y="f58"/>
                  <a:pt x="f59" y="f60"/>
                  <a:pt x="f61" y="f62"/>
                </a:cubicBezTo>
                <a:lnTo>
                  <a:pt x="f63" y="f64"/>
                </a:lnTo>
                <a:cubicBezTo>
                  <a:pt x="f65" y="f66"/>
                  <a:pt x="f67" y="f68"/>
                  <a:pt x="f69" y="f70"/>
                </a:cubicBezTo>
                <a:cubicBezTo>
                  <a:pt x="f71" y="f72"/>
                  <a:pt x="f73" y="f74"/>
                  <a:pt x="f75" y="f76"/>
                </a:cubicBezTo>
                <a:lnTo>
                  <a:pt x="f77" y="f78"/>
                </a:lnTo>
                <a:cubicBezTo>
                  <a:pt x="f79" y="f80"/>
                  <a:pt x="f81" y="f82"/>
                  <a:pt x="f83" y="f84"/>
                </a:cubicBezTo>
                <a:lnTo>
                  <a:pt x="f85" y="f86"/>
                </a:lnTo>
                <a:lnTo>
                  <a:pt x="f85" y="f87"/>
                </a:lnTo>
                <a:cubicBezTo>
                  <a:pt x="f88" y="f89"/>
                  <a:pt x="f90" y="f91"/>
                  <a:pt x="f92" y="f93"/>
                </a:cubicBezTo>
                <a:lnTo>
                  <a:pt x="f94" y="f95"/>
                </a:ln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cubicBezTo>
                  <a:pt x="f126" y="f127"/>
                  <a:pt x="f128" y="f129"/>
                  <a:pt x="f128" y="f130"/>
                </a:cubicBezTo>
                <a:lnTo>
                  <a:pt x="f128" y="f131"/>
                </a:lnTo>
                <a:cubicBezTo>
                  <a:pt x="f128"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lnTo>
                  <a:pt x="f161" y="f162"/>
                </a:lnTo>
                <a:cubicBezTo>
                  <a:pt x="f163" y="f164"/>
                  <a:pt x="f165" y="f166"/>
                  <a:pt x="f167" y="f168"/>
                </a:cubicBezTo>
                <a:lnTo>
                  <a:pt x="f169" y="f170"/>
                </a:lnTo>
                <a:lnTo>
                  <a:pt x="f171" y="f170"/>
                </a:lnTo>
                <a:cubicBezTo>
                  <a:pt x="f172" y="f173"/>
                  <a:pt x="f174" y="f175"/>
                  <a:pt x="f176" y="f177"/>
                </a:cubicBezTo>
                <a:cubicBezTo>
                  <a:pt x="f178" y="f179"/>
                  <a:pt x="f180" y="f181"/>
                  <a:pt x="f182" y="f181"/>
                </a:cubicBezTo>
                <a:lnTo>
                  <a:pt x="f183" y="f181"/>
                </a:lnTo>
                <a:lnTo>
                  <a:pt x="f183" y="f184"/>
                </a:lnTo>
                <a:lnTo>
                  <a:pt x="f185" y="f184"/>
                </a:lnTo>
                <a:cubicBezTo>
                  <a:pt x="f186" y="f184"/>
                  <a:pt x="f187" y="f188"/>
                  <a:pt x="f189" y="f190"/>
                </a:cubicBezTo>
                <a:lnTo>
                  <a:pt x="f191" y="f192"/>
                </a:lnTo>
                <a:cubicBezTo>
                  <a:pt x="f193" y="f194"/>
                  <a:pt x="f195" y="f196"/>
                  <a:pt x="f197" y="f198"/>
                </a:cubicBezTo>
                <a:cubicBezTo>
                  <a:pt x="f199" y="f200"/>
                  <a:pt x="f201" y="f202"/>
                  <a:pt x="f203" y="f204"/>
                </a:cubicBezTo>
                <a:cubicBezTo>
                  <a:pt x="f205" y="f206"/>
                  <a:pt x="f207" y="f208"/>
                  <a:pt x="f209" y="f210"/>
                </a:cubicBezTo>
                <a:lnTo>
                  <a:pt x="f211" y="f212"/>
                </a:lnTo>
                <a:cubicBezTo>
                  <a:pt x="f213" y="f214"/>
                  <a:pt x="f215" y="f216"/>
                  <a:pt x="f217" y="f218"/>
                </a:cubicBezTo>
                <a:cubicBezTo>
                  <a:pt x="f215" y="f219"/>
                  <a:pt x="f220" y="f221"/>
                  <a:pt x="f222" y="f223"/>
                </a:cubicBezTo>
                <a:cubicBezTo>
                  <a:pt x="f224" y="f225"/>
                  <a:pt x="f226" y="f227"/>
                  <a:pt x="f228" y="f229"/>
                </a:cubicBezTo>
                <a:lnTo>
                  <a:pt x="f230" y="f231"/>
                </a:lnTo>
                <a:cubicBezTo>
                  <a:pt x="f232" y="f233"/>
                  <a:pt x="f234" y="f235"/>
                  <a:pt x="f236" y="f237"/>
                </a:cubicBezTo>
                <a:lnTo>
                  <a:pt x="f238" y="f239"/>
                </a:lnTo>
                <a:cubicBezTo>
                  <a:pt x="f240" y="f241"/>
                  <a:pt x="f242" y="f243"/>
                  <a:pt x="f244" y="f243"/>
                </a:cubicBezTo>
                <a:lnTo>
                  <a:pt x="f245" y="f243"/>
                </a:lnTo>
                <a:lnTo>
                  <a:pt x="f245" y="f246"/>
                </a:lnTo>
                <a:lnTo>
                  <a:pt x="f247" y="f246"/>
                </a:lnTo>
                <a:cubicBezTo>
                  <a:pt x="f248" y="f246"/>
                  <a:pt x="f249" y="f250"/>
                  <a:pt x="f251" y="f252"/>
                </a:cubicBezTo>
                <a:cubicBezTo>
                  <a:pt x="f253" y="f254"/>
                  <a:pt x="f255" y="f256"/>
                  <a:pt x="f257" y="f258"/>
                </a:cubicBezTo>
                <a:cubicBezTo>
                  <a:pt x="f259" y="f260"/>
                  <a:pt x="f261" y="f262"/>
                  <a:pt x="f263" y="f264"/>
                </a:cubicBezTo>
                <a:lnTo>
                  <a:pt x="f265" y="f266"/>
                </a:lnTo>
                <a:cubicBezTo>
                  <a:pt x="f267" y="f268"/>
                  <a:pt x="f269" y="f270"/>
                  <a:pt x="f269" y="f271"/>
                </a:cubicBezTo>
                <a:cubicBezTo>
                  <a:pt x="f269" y="f272"/>
                  <a:pt x="f220" y="f273"/>
                  <a:pt x="f274" y="f275"/>
                </a:cubicBez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5" name="Freihandform 7"/>
          <p:cNvSpPr/>
          <p:nvPr/>
        </p:nvSpPr>
        <p:spPr>
          <a:xfrm>
            <a:off x="2990801" y="3265523"/>
            <a:ext cx="612071" cy="1240337"/>
          </a:xfrm>
          <a:custGeom>
            <a:avLst/>
            <a:gdLst>
              <a:gd name="f0" fmla="val 10800000"/>
              <a:gd name="f1" fmla="val 5400000"/>
              <a:gd name="f2" fmla="val 180"/>
              <a:gd name="f3" fmla="val w"/>
              <a:gd name="f4" fmla="val h"/>
              <a:gd name="f5" fmla="val 0"/>
              <a:gd name="f6" fmla="val 612069"/>
              <a:gd name="f7" fmla="val 1240335"/>
              <a:gd name="f8" fmla="val 1115181"/>
              <a:gd name="f9" fmla="val 119427"/>
              <a:gd name="f10" fmla="val 492633"/>
              <a:gd name="f11" fmla="val 76"/>
              <a:gd name="f12" fmla="val 529965"/>
              <a:gd name="f13" fmla="val 74412"/>
              <a:gd name="f14" fmla="val 422960"/>
              <a:gd name="f15" fmla="val 119335"/>
              <a:gd name="f16" fmla="val 306035"/>
              <a:gd name="f17" fmla="val 189099"/>
              <a:gd name="f18" fmla="val 82104"/>
              <a:gd name="f19" fmla="val 74326"/>
              <a:gd name="f20" fmla="+- 0 0 -90"/>
              <a:gd name="f21" fmla="*/ f3 1 612069"/>
              <a:gd name="f22" fmla="*/ f4 1 1240335"/>
              <a:gd name="f23" fmla="+- f7 0 f5"/>
              <a:gd name="f24" fmla="+- f6 0 f5"/>
              <a:gd name="f25" fmla="*/ f20 f0 1"/>
              <a:gd name="f26" fmla="*/ f24 1 612069"/>
              <a:gd name="f27" fmla="*/ f23 1 1240335"/>
              <a:gd name="f28" fmla="*/ 0 f24 1"/>
              <a:gd name="f29" fmla="*/ 0 f23 1"/>
              <a:gd name="f30" fmla="*/ 1115181 f23 1"/>
              <a:gd name="f31" fmla="*/ 1240335 f23 1"/>
              <a:gd name="f32" fmla="*/ 119427 f24 1"/>
              <a:gd name="f33" fmla="*/ 492633 f24 1"/>
              <a:gd name="f34" fmla="*/ 612069 f24 1"/>
              <a:gd name="f35" fmla="*/ 76 f23 1"/>
              <a:gd name="f36" fmla="*/ 306035 f24 1"/>
              <a:gd name="f37" fmla="*/ 119335 f23 1"/>
              <a:gd name="f38" fmla="*/ f25 1 f2"/>
              <a:gd name="f39" fmla="*/ f28 1 612069"/>
              <a:gd name="f40" fmla="*/ f29 1 1240335"/>
              <a:gd name="f41" fmla="*/ f30 1 1240335"/>
              <a:gd name="f42" fmla="*/ f31 1 1240335"/>
              <a:gd name="f43" fmla="*/ f32 1 612069"/>
              <a:gd name="f44" fmla="*/ f33 1 612069"/>
              <a:gd name="f45" fmla="*/ f34 1 612069"/>
              <a:gd name="f46" fmla="*/ f35 1 1240335"/>
              <a:gd name="f47" fmla="*/ f36 1 612069"/>
              <a:gd name="f48" fmla="*/ f37 1 1240335"/>
              <a:gd name="f49" fmla="*/ f5 1 f26"/>
              <a:gd name="f50" fmla="*/ f6 1 f26"/>
              <a:gd name="f51" fmla="*/ f5 1 f27"/>
              <a:gd name="f52" fmla="*/ f7 1 f27"/>
              <a:gd name="f53" fmla="+- f38 0 f1"/>
              <a:gd name="f54" fmla="*/ f39 1 f26"/>
              <a:gd name="f55" fmla="*/ f40 1 f27"/>
              <a:gd name="f56" fmla="*/ f41 1 f27"/>
              <a:gd name="f57" fmla="*/ f42 1 f27"/>
              <a:gd name="f58" fmla="*/ f43 1 f26"/>
              <a:gd name="f59" fmla="*/ f44 1 f26"/>
              <a:gd name="f60" fmla="*/ f45 1 f26"/>
              <a:gd name="f61" fmla="*/ f46 1 f27"/>
              <a:gd name="f62" fmla="*/ f47 1 f26"/>
              <a:gd name="f63" fmla="*/ f48 1 f27"/>
              <a:gd name="f64" fmla="*/ f49 f21 1"/>
              <a:gd name="f65" fmla="*/ f50 f21 1"/>
              <a:gd name="f66" fmla="*/ f52 f22 1"/>
              <a:gd name="f67" fmla="*/ f51 f22 1"/>
              <a:gd name="f68" fmla="*/ f54 f21 1"/>
              <a:gd name="f69" fmla="*/ f55 f22 1"/>
              <a:gd name="f70" fmla="*/ f56 f22 1"/>
              <a:gd name="f71" fmla="*/ f57 f22 1"/>
              <a:gd name="f72" fmla="*/ f58 f21 1"/>
              <a:gd name="f73" fmla="*/ f59 f21 1"/>
              <a:gd name="f74" fmla="*/ f60 f21 1"/>
              <a:gd name="f75" fmla="*/ f61 f22 1"/>
              <a:gd name="f76" fmla="*/ f62 f21 1"/>
              <a:gd name="f77" fmla="*/ f63 f22 1"/>
            </a:gdLst>
            <a:ahLst/>
            <a:cxnLst>
              <a:cxn ang="3cd4">
                <a:pos x="hc" y="t"/>
              </a:cxn>
              <a:cxn ang="0">
                <a:pos x="r" y="vc"/>
              </a:cxn>
              <a:cxn ang="cd4">
                <a:pos x="hc" y="b"/>
              </a:cxn>
              <a:cxn ang="cd2">
                <a:pos x="l" y="vc"/>
              </a:cxn>
              <a:cxn ang="f53">
                <a:pos x="f68" y="f69"/>
              </a:cxn>
              <a:cxn ang="f53">
                <a:pos x="f68" y="f70"/>
              </a:cxn>
              <a:cxn ang="f53">
                <a:pos x="f68" y="f71"/>
              </a:cxn>
              <a:cxn ang="f53">
                <a:pos x="f72" y="f71"/>
              </a:cxn>
              <a:cxn ang="f53">
                <a:pos x="f73" y="f71"/>
              </a:cxn>
              <a:cxn ang="f53">
                <a:pos x="f74" y="f71"/>
              </a:cxn>
              <a:cxn ang="f53">
                <a:pos x="f74" y="f70"/>
              </a:cxn>
              <a:cxn ang="f53">
                <a:pos x="f74" y="f75"/>
              </a:cxn>
              <a:cxn ang="f53">
                <a:pos x="f76" y="f77"/>
              </a:cxn>
              <a:cxn ang="f53">
                <a:pos x="f68" y="f69"/>
              </a:cxn>
            </a:cxnLst>
            <a:rect l="f64" t="f67" r="f65" b="f66"/>
            <a:pathLst>
              <a:path w="612069" h="1240335">
                <a:moveTo>
                  <a:pt x="f5" y="f5"/>
                </a:moveTo>
                <a:lnTo>
                  <a:pt x="f5" y="f8"/>
                </a:lnTo>
                <a:lnTo>
                  <a:pt x="f5" y="f7"/>
                </a:lnTo>
                <a:lnTo>
                  <a:pt x="f9" y="f7"/>
                </a:lnTo>
                <a:lnTo>
                  <a:pt x="f10" y="f7"/>
                </a:lnTo>
                <a:lnTo>
                  <a:pt x="f6" y="f7"/>
                </a:lnTo>
                <a:lnTo>
                  <a:pt x="f6" y="f8"/>
                </a:lnTo>
                <a:lnTo>
                  <a:pt x="f6" y="f11"/>
                </a:lnTo>
                <a:cubicBezTo>
                  <a:pt x="f12" y="f13"/>
                  <a:pt x="f14" y="f15"/>
                  <a:pt x="f16" y="f15"/>
                </a:cubicBezTo>
                <a:cubicBezTo>
                  <a:pt x="f17" y="f15"/>
                  <a:pt x="f18" y="f19"/>
                  <a:pt x="f5"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6" name="Freihandform 8"/>
          <p:cNvSpPr/>
          <p:nvPr/>
        </p:nvSpPr>
        <p:spPr>
          <a:xfrm>
            <a:off x="2975960" y="2572774"/>
            <a:ext cx="641817" cy="641689"/>
          </a:xfrm>
          <a:custGeom>
            <a:avLst/>
            <a:gdLst>
              <a:gd name="f0" fmla="val 10800000"/>
              <a:gd name="f1" fmla="val 5400000"/>
              <a:gd name="f2" fmla="val 180"/>
              <a:gd name="f3" fmla="val w"/>
              <a:gd name="f4" fmla="val h"/>
              <a:gd name="f5" fmla="val 0"/>
              <a:gd name="f6" fmla="val 641821"/>
              <a:gd name="f7" fmla="val 641692"/>
              <a:gd name="f8" fmla="val 320787"/>
              <a:gd name="f9" fmla="val 143653"/>
              <a:gd name="f10" fmla="val 143660"/>
              <a:gd name="f11" fmla="val 320841"/>
              <a:gd name="f12" fmla="val 498108"/>
              <a:gd name="f13" fmla="val 498083"/>
              <a:gd name="f14" fmla="val 641831"/>
              <a:gd name="f15" fmla="+- 0 0 -90"/>
              <a:gd name="f16" fmla="*/ f3 1 641821"/>
              <a:gd name="f17" fmla="*/ f4 1 641692"/>
              <a:gd name="f18" fmla="+- f7 0 f5"/>
              <a:gd name="f19" fmla="+- f6 0 f5"/>
              <a:gd name="f20" fmla="*/ f15 f0 1"/>
              <a:gd name="f21" fmla="*/ f19 1 641821"/>
              <a:gd name="f22" fmla="*/ f18 1 641692"/>
              <a:gd name="f23" fmla="*/ 320787 f19 1"/>
              <a:gd name="f24" fmla="*/ 0 f18 1"/>
              <a:gd name="f25" fmla="*/ 0 f19 1"/>
              <a:gd name="f26" fmla="*/ 320841 f18 1"/>
              <a:gd name="f27" fmla="*/ 641692 f18 1"/>
              <a:gd name="f28" fmla="*/ 641821 f19 1"/>
              <a:gd name="f29" fmla="*/ f20 1 f2"/>
              <a:gd name="f30" fmla="*/ f23 1 641821"/>
              <a:gd name="f31" fmla="*/ f24 1 641692"/>
              <a:gd name="f32" fmla="*/ f25 1 641821"/>
              <a:gd name="f33" fmla="*/ f26 1 641692"/>
              <a:gd name="f34" fmla="*/ f27 1 641692"/>
              <a:gd name="f35" fmla="*/ f28 1 641821"/>
              <a:gd name="f36" fmla="*/ f5 1 f21"/>
              <a:gd name="f37" fmla="*/ f6 1 f21"/>
              <a:gd name="f38" fmla="*/ f5 1 f22"/>
              <a:gd name="f39" fmla="*/ f7 1 f22"/>
              <a:gd name="f40" fmla="+- f29 0 f1"/>
              <a:gd name="f41" fmla="*/ f30 1 f21"/>
              <a:gd name="f42" fmla="*/ f31 1 f22"/>
              <a:gd name="f43" fmla="*/ f32 1 f21"/>
              <a:gd name="f44" fmla="*/ f33 1 f22"/>
              <a:gd name="f45" fmla="*/ f34 1 f22"/>
              <a:gd name="f46" fmla="*/ f35 1 f21"/>
              <a:gd name="f47" fmla="*/ f36 f16 1"/>
              <a:gd name="f48" fmla="*/ f37 f16 1"/>
              <a:gd name="f49" fmla="*/ f39 f17 1"/>
              <a:gd name="f50" fmla="*/ f38 f17 1"/>
              <a:gd name="f51" fmla="*/ f41 f16 1"/>
              <a:gd name="f52" fmla="*/ f42 f17 1"/>
              <a:gd name="f53" fmla="*/ f43 f16 1"/>
              <a:gd name="f54" fmla="*/ f44 f17 1"/>
              <a:gd name="f55" fmla="*/ f45 f17 1"/>
              <a:gd name="f56" fmla="*/ f46 f16 1"/>
            </a:gdLst>
            <a:ahLst/>
            <a:cxnLst>
              <a:cxn ang="3cd4">
                <a:pos x="hc" y="t"/>
              </a:cxn>
              <a:cxn ang="0">
                <a:pos x="r" y="vc"/>
              </a:cxn>
              <a:cxn ang="cd4">
                <a:pos x="hc" y="b"/>
              </a:cxn>
              <a:cxn ang="cd2">
                <a:pos x="l" y="vc"/>
              </a:cxn>
              <a:cxn ang="f40">
                <a:pos x="f51" y="f52"/>
              </a:cxn>
              <a:cxn ang="f40">
                <a:pos x="f53" y="f54"/>
              </a:cxn>
              <a:cxn ang="f40">
                <a:pos x="f51" y="f55"/>
              </a:cxn>
              <a:cxn ang="f40">
                <a:pos x="f56" y="f54"/>
              </a:cxn>
              <a:cxn ang="f40">
                <a:pos x="f51" y="f52"/>
              </a:cxn>
            </a:cxnLst>
            <a:rect l="f47" t="f50" r="f48" b="f49"/>
            <a:pathLst>
              <a:path w="641821" h="641692">
                <a:moveTo>
                  <a:pt x="f8" y="f5"/>
                </a:moveTo>
                <a:cubicBezTo>
                  <a:pt x="f9" y="f5"/>
                  <a:pt x="f5" y="f10"/>
                  <a:pt x="f5" y="f11"/>
                </a:cubicBezTo>
                <a:cubicBezTo>
                  <a:pt x="f5" y="f12"/>
                  <a:pt x="f9" y="f7"/>
                  <a:pt x="f8" y="f7"/>
                </a:cubicBezTo>
                <a:cubicBezTo>
                  <a:pt x="f13" y="f7"/>
                  <a:pt x="f6" y="f12"/>
                  <a:pt x="f6" y="f11"/>
                </a:cubicBezTo>
                <a:cubicBezTo>
                  <a:pt x="f14" y="f10"/>
                  <a:pt x="f13"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7" name="Freihandform 9"/>
          <p:cNvSpPr/>
          <p:nvPr/>
        </p:nvSpPr>
        <p:spPr>
          <a:xfrm>
            <a:off x="7931130" y="2009604"/>
            <a:ext cx="1297341" cy="2486747"/>
          </a:xfrm>
          <a:custGeom>
            <a:avLst/>
            <a:gdLst>
              <a:gd name="f0" fmla="val 10800000"/>
              <a:gd name="f1" fmla="val 5400000"/>
              <a:gd name="f2" fmla="val 180"/>
              <a:gd name="f3" fmla="val w"/>
              <a:gd name="f4" fmla="val h"/>
              <a:gd name="f5" fmla="val 0"/>
              <a:gd name="f6" fmla="val 1297339"/>
              <a:gd name="f7" fmla="val 2486746"/>
              <a:gd name="f8" fmla="val 1209177"/>
              <a:gd name="f9" fmla="val 519229"/>
              <a:gd name="f10" fmla="val 1297340"/>
              <a:gd name="f11" fmla="val 431009"/>
              <a:gd name="f12" fmla="val 1213285"/>
              <a:gd name="f13" fmla="val 346907"/>
              <a:gd name="f14" fmla="val 950358"/>
              <a:gd name="f15" fmla="val 84102"/>
              <a:gd name="f16" fmla="val 866323"/>
              <a:gd name="f17" fmla="val 778074"/>
              <a:gd name="f18" fmla="val 88125"/>
              <a:gd name="f19" fmla="val 950875"/>
              <a:gd name="f20" fmla="val 1548900"/>
              <a:gd name="f21" fmla="val 2398622"/>
              <a:gd name="f22" fmla="val 2486747"/>
              <a:gd name="f23" fmla="val 2402645"/>
              <a:gd name="f24" fmla="val 2139764"/>
              <a:gd name="f25" fmla="val 2055738"/>
              <a:gd name="f26" fmla="val 1967537"/>
              <a:gd name="f27" fmla="val 523202"/>
              <a:gd name="f28" fmla="val 1243369"/>
              <a:gd name="f29" fmla="+- 0 0 -90"/>
              <a:gd name="f30" fmla="*/ f3 1 1297339"/>
              <a:gd name="f31" fmla="*/ f4 1 2486746"/>
              <a:gd name="f32" fmla="+- f7 0 f5"/>
              <a:gd name="f33" fmla="+- f6 0 f5"/>
              <a:gd name="f34" fmla="*/ f29 f0 1"/>
              <a:gd name="f35" fmla="*/ f33 1 1297339"/>
              <a:gd name="f36" fmla="*/ f32 1 2486746"/>
              <a:gd name="f37" fmla="*/ 1209177 f33 1"/>
              <a:gd name="f38" fmla="*/ 519229 f32 1"/>
              <a:gd name="f39" fmla="*/ 1297340 f33 1"/>
              <a:gd name="f40" fmla="*/ 431009 f32 1"/>
              <a:gd name="f41" fmla="*/ 1213285 f33 1"/>
              <a:gd name="f42" fmla="*/ 346907 f32 1"/>
              <a:gd name="f43" fmla="*/ 950358 f33 1"/>
              <a:gd name="f44" fmla="*/ 84102 f32 1"/>
              <a:gd name="f45" fmla="*/ 866323 f33 1"/>
              <a:gd name="f46" fmla="*/ 0 f32 1"/>
              <a:gd name="f47" fmla="*/ 778074 f33 1"/>
              <a:gd name="f48" fmla="*/ 88125 f32 1"/>
              <a:gd name="f49" fmla="*/ 0 f33 1"/>
              <a:gd name="f50" fmla="*/ 950875 f32 1"/>
              <a:gd name="f51" fmla="*/ 1548900 f32 1"/>
              <a:gd name="f52" fmla="*/ 2398622 f32 1"/>
              <a:gd name="f53" fmla="*/ 2486747 f32 1"/>
              <a:gd name="f54" fmla="*/ 2402645 f32 1"/>
              <a:gd name="f55" fmla="*/ 2139764 f32 1"/>
              <a:gd name="f56" fmla="*/ 2055738 f32 1"/>
              <a:gd name="f57" fmla="*/ 1967537 f32 1"/>
              <a:gd name="f58" fmla="*/ 523202 f33 1"/>
              <a:gd name="f59" fmla="*/ 1243369 f32 1"/>
              <a:gd name="f60" fmla="*/ f34 1 f2"/>
              <a:gd name="f61" fmla="*/ f37 1 1297339"/>
              <a:gd name="f62" fmla="*/ f38 1 2486746"/>
              <a:gd name="f63" fmla="*/ f39 1 1297339"/>
              <a:gd name="f64" fmla="*/ f40 1 2486746"/>
              <a:gd name="f65" fmla="*/ f41 1 1297339"/>
              <a:gd name="f66" fmla="*/ f42 1 2486746"/>
              <a:gd name="f67" fmla="*/ f43 1 1297339"/>
              <a:gd name="f68" fmla="*/ f44 1 2486746"/>
              <a:gd name="f69" fmla="*/ f45 1 1297339"/>
              <a:gd name="f70" fmla="*/ f46 1 2486746"/>
              <a:gd name="f71" fmla="*/ f47 1 1297339"/>
              <a:gd name="f72" fmla="*/ f48 1 2486746"/>
              <a:gd name="f73" fmla="*/ f49 1 1297339"/>
              <a:gd name="f74" fmla="*/ f50 1 2486746"/>
              <a:gd name="f75" fmla="*/ f51 1 2486746"/>
              <a:gd name="f76" fmla="*/ f52 1 2486746"/>
              <a:gd name="f77" fmla="*/ f53 1 2486746"/>
              <a:gd name="f78" fmla="*/ f54 1 2486746"/>
              <a:gd name="f79" fmla="*/ f55 1 2486746"/>
              <a:gd name="f80" fmla="*/ f56 1 2486746"/>
              <a:gd name="f81" fmla="*/ f57 1 2486746"/>
              <a:gd name="f82" fmla="*/ f58 1 1297339"/>
              <a:gd name="f83" fmla="*/ f59 1 2486746"/>
              <a:gd name="f84" fmla="*/ f5 1 f35"/>
              <a:gd name="f85" fmla="*/ f6 1 f35"/>
              <a:gd name="f86" fmla="*/ f5 1 f36"/>
              <a:gd name="f87" fmla="*/ f7 1 f36"/>
              <a:gd name="f88" fmla="+- f60 0 f1"/>
              <a:gd name="f89" fmla="*/ f61 1 f35"/>
              <a:gd name="f90" fmla="*/ f62 1 f36"/>
              <a:gd name="f91" fmla="*/ f63 1 f35"/>
              <a:gd name="f92" fmla="*/ f64 1 f36"/>
              <a:gd name="f93" fmla="*/ f65 1 f35"/>
              <a:gd name="f94" fmla="*/ f66 1 f36"/>
              <a:gd name="f95" fmla="*/ f67 1 f35"/>
              <a:gd name="f96" fmla="*/ f68 1 f36"/>
              <a:gd name="f97" fmla="*/ f69 1 f35"/>
              <a:gd name="f98" fmla="*/ f70 1 f36"/>
              <a:gd name="f99" fmla="*/ f71 1 f35"/>
              <a:gd name="f100" fmla="*/ f72 1 f36"/>
              <a:gd name="f101" fmla="*/ f73 1 f35"/>
              <a:gd name="f102" fmla="*/ f74 1 f36"/>
              <a:gd name="f103" fmla="*/ f75 1 f36"/>
              <a:gd name="f104" fmla="*/ f76 1 f36"/>
              <a:gd name="f105" fmla="*/ f77 1 f36"/>
              <a:gd name="f106" fmla="*/ f78 1 f36"/>
              <a:gd name="f107" fmla="*/ f79 1 f36"/>
              <a:gd name="f108" fmla="*/ f80 1 f36"/>
              <a:gd name="f109" fmla="*/ f81 1 f36"/>
              <a:gd name="f110" fmla="*/ f82 1 f35"/>
              <a:gd name="f111" fmla="*/ f83 1 f36"/>
              <a:gd name="f112" fmla="*/ f84 f30 1"/>
              <a:gd name="f113" fmla="*/ f85 f30 1"/>
              <a:gd name="f114" fmla="*/ f87 f31 1"/>
              <a:gd name="f115" fmla="*/ f86 f31 1"/>
              <a:gd name="f116" fmla="*/ f89 f30 1"/>
              <a:gd name="f117" fmla="*/ f90 f31 1"/>
              <a:gd name="f118" fmla="*/ f91 f30 1"/>
              <a:gd name="f119" fmla="*/ f92 f31 1"/>
              <a:gd name="f120" fmla="*/ f93 f30 1"/>
              <a:gd name="f121" fmla="*/ f94 f31 1"/>
              <a:gd name="f122" fmla="*/ f95 f30 1"/>
              <a:gd name="f123" fmla="*/ f96 f31 1"/>
              <a:gd name="f124" fmla="*/ f97 f30 1"/>
              <a:gd name="f125" fmla="*/ f98 f31 1"/>
              <a:gd name="f126" fmla="*/ f99 f30 1"/>
              <a:gd name="f127" fmla="*/ f100 f31 1"/>
              <a:gd name="f128" fmla="*/ f101 f30 1"/>
              <a:gd name="f129" fmla="*/ f102 f31 1"/>
              <a:gd name="f130" fmla="*/ f103 f31 1"/>
              <a:gd name="f131" fmla="*/ f104 f31 1"/>
              <a:gd name="f132" fmla="*/ f105 f31 1"/>
              <a:gd name="f133" fmla="*/ f106 f31 1"/>
              <a:gd name="f134" fmla="*/ f107 f31 1"/>
              <a:gd name="f135" fmla="*/ f108 f31 1"/>
              <a:gd name="f136" fmla="*/ f109 f31 1"/>
              <a:gd name="f137" fmla="*/ f110 f30 1"/>
              <a:gd name="f138" fmla="*/ f111 f31 1"/>
            </a:gdLst>
            <a:ahLst/>
            <a:cxnLst>
              <a:cxn ang="3cd4">
                <a:pos x="hc" y="t"/>
              </a:cxn>
              <a:cxn ang="0">
                <a:pos x="r" y="vc"/>
              </a:cxn>
              <a:cxn ang="cd4">
                <a:pos x="hc" y="b"/>
              </a:cxn>
              <a:cxn ang="cd2">
                <a:pos x="l" y="vc"/>
              </a:cxn>
              <a:cxn ang="f88">
                <a:pos x="f116" y="f117"/>
              </a:cxn>
              <a:cxn ang="f88">
                <a:pos x="f118" y="f119"/>
              </a:cxn>
              <a:cxn ang="f88">
                <a:pos x="f120" y="f121"/>
              </a:cxn>
              <a:cxn ang="f88">
                <a:pos x="f122" y="f123"/>
              </a:cxn>
              <a:cxn ang="f88">
                <a:pos x="f124" y="f125"/>
              </a:cxn>
              <a:cxn ang="f88">
                <a:pos x="f126" y="f127"/>
              </a:cxn>
              <a:cxn ang="f88">
                <a:pos x="f128" y="f129"/>
              </a:cxn>
              <a:cxn ang="f88">
                <a:pos x="f128" y="f130"/>
              </a:cxn>
              <a:cxn ang="f88">
                <a:pos x="f126" y="f131"/>
              </a:cxn>
              <a:cxn ang="f88">
                <a:pos x="f124" y="f132"/>
              </a:cxn>
              <a:cxn ang="f88">
                <a:pos x="f122" y="f133"/>
              </a:cxn>
              <a:cxn ang="f88">
                <a:pos x="f120" y="f134"/>
              </a:cxn>
              <a:cxn ang="f88">
                <a:pos x="f118" y="f135"/>
              </a:cxn>
              <a:cxn ang="f88">
                <a:pos x="f116" y="f136"/>
              </a:cxn>
              <a:cxn ang="f88">
                <a:pos x="f137" y="f138"/>
              </a:cxn>
            </a:cxnLst>
            <a:rect l="f112" t="f115" r="f113" b="f114"/>
            <a:pathLst>
              <a:path w="1297339" h="2486746">
                <a:moveTo>
                  <a:pt x="f8" y="f9"/>
                </a:moveTo>
                <a:lnTo>
                  <a:pt x="f10" y="f11"/>
                </a:lnTo>
                <a:lnTo>
                  <a:pt x="f12" y="f13"/>
                </a:lnTo>
                <a:lnTo>
                  <a:pt x="f14" y="f15"/>
                </a:lnTo>
                <a:lnTo>
                  <a:pt x="f16" y="f5"/>
                </a:lnTo>
                <a:lnTo>
                  <a:pt x="f17" y="f18"/>
                </a:lnTo>
                <a:lnTo>
                  <a:pt x="f5" y="f19"/>
                </a:lnTo>
                <a:lnTo>
                  <a:pt x="f5" y="f20"/>
                </a:lnTo>
                <a:lnTo>
                  <a:pt x="f17" y="f21"/>
                </a:lnTo>
                <a:lnTo>
                  <a:pt x="f16" y="f22"/>
                </a:lnTo>
                <a:lnTo>
                  <a:pt x="f14" y="f23"/>
                </a:lnTo>
                <a:lnTo>
                  <a:pt x="f12" y="f24"/>
                </a:lnTo>
                <a:lnTo>
                  <a:pt x="f10" y="f25"/>
                </a:lnTo>
                <a:lnTo>
                  <a:pt x="f8" y="f26"/>
                </a:lnTo>
                <a:lnTo>
                  <a:pt x="f27" y="f2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Tree>
    <p:extLst>
      <p:ext uri="{BB962C8B-B14F-4D97-AF65-F5344CB8AC3E}">
        <p14:creationId xmlns:p14="http://schemas.microsoft.com/office/powerpoint/2010/main" val="3653405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sp>
        <p:nvSpPr>
          <p:cNvPr id="2" name="Rechteck 2"/>
          <p:cNvSpPr/>
          <p:nvPr/>
        </p:nvSpPr>
        <p:spPr>
          <a:xfrm>
            <a:off x="-96688" y="0"/>
            <a:ext cx="12385374"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3" name="Freihandform 5"/>
          <p:cNvSpPr/>
          <p:nvPr/>
        </p:nvSpPr>
        <p:spPr>
          <a:xfrm>
            <a:off x="3158886" y="2009604"/>
            <a:ext cx="3022713" cy="2496257"/>
          </a:xfrm>
          <a:custGeom>
            <a:avLst/>
            <a:gdLst>
              <a:gd name="f0" fmla="val 10800000"/>
              <a:gd name="f1" fmla="val 5400000"/>
              <a:gd name="f2" fmla="val 180"/>
              <a:gd name="f3" fmla="val w"/>
              <a:gd name="f4" fmla="val h"/>
              <a:gd name="f5" fmla="val 0"/>
              <a:gd name="f6" fmla="val 3022718"/>
              <a:gd name="f7" fmla="val 2496256"/>
              <a:gd name="f8" fmla="val 3022719"/>
              <a:gd name="f9" fmla="val 2371102"/>
              <a:gd name="f10" fmla="val 1096551"/>
              <a:gd name="f11" fmla="val 934319"/>
              <a:gd name="f12" fmla="val 3001717"/>
              <a:gd name="f13" fmla="val 787026"/>
              <a:gd name="f14" fmla="val 2959847"/>
              <a:gd name="f15" fmla="val 654844"/>
              <a:gd name="f16" fmla="val 2916855"/>
              <a:gd name="f17" fmla="val 519590"/>
              <a:gd name="f18" fmla="val 2852205"/>
              <a:gd name="f19" fmla="val 402043"/>
              <a:gd name="f20" fmla="val 2766058"/>
              <a:gd name="f21" fmla="val 302412"/>
              <a:gd name="f22" fmla="val 2678942"/>
              <a:gd name="f23" fmla="val 201335"/>
              <a:gd name="f24" fmla="val 2576626"/>
              <a:gd name="f25" fmla="val 125478"/>
              <a:gd name="f26" fmla="val 2459130"/>
              <a:gd name="f27" fmla="val 74897"/>
              <a:gd name="f28" fmla="val 2343079"/>
              <a:gd name="f29" fmla="val 25048"/>
              <a:gd name="f30" fmla="val 2213941"/>
              <a:gd name="f31" fmla="val 2072037"/>
              <a:gd name="f32" fmla="val 1998570"/>
              <a:gd name="f33" fmla="val 1927062"/>
              <a:gd name="f34" fmla="val 8492"/>
              <a:gd name="f35" fmla="val 1857637"/>
              <a:gd name="f36" fmla="val 25210"/>
              <a:gd name="f37" fmla="val 1788460"/>
              <a:gd name="f38" fmla="val 41775"/>
              <a:gd name="f39" fmla="val 1722117"/>
              <a:gd name="f40" fmla="val 66899"/>
              <a:gd name="f41" fmla="val 1658598"/>
              <a:gd name="f42" fmla="val 99869"/>
              <a:gd name="f43" fmla="val 1658028"/>
              <a:gd name="f44" fmla="val 100354"/>
              <a:gd name="f45" fmla="val 1594110"/>
              <a:gd name="f46" fmla="val 133970"/>
              <a:gd name="f47" fmla="val 1534957"/>
              <a:gd name="f48" fmla="val 174851"/>
              <a:gd name="f49" fmla="val 1480818"/>
              <a:gd name="f50" fmla="val 222922"/>
              <a:gd name="f51" fmla="val 1461899"/>
              <a:gd name="f52" fmla="val 239640"/>
              <a:gd name="f53" fmla="val 1443646"/>
              <a:gd name="f54" fmla="val 257261"/>
              <a:gd name="f55" fmla="val 1425860"/>
              <a:gd name="f56" fmla="val 275681"/>
              <a:gd name="f57" fmla="val 1407436"/>
              <a:gd name="f58" fmla="val 256785"/>
              <a:gd name="f59" fmla="val 1388603"/>
              <a:gd name="f60" fmla="val 238765"/>
              <a:gd name="f61" fmla="val 1369133"/>
              <a:gd name="f62" fmla="val 221629"/>
              <a:gd name="f63" fmla="val 1313528"/>
              <a:gd name="f64" fmla="val 172503"/>
              <a:gd name="f65" fmla="val 1254614"/>
              <a:gd name="f66" fmla="val 131545"/>
              <a:gd name="f67" fmla="val 1192636"/>
              <a:gd name="f68" fmla="val 98908"/>
              <a:gd name="f69" fmla="val 1192151"/>
              <a:gd name="f70" fmla="val 1066408"/>
              <a:gd name="f71" fmla="val 33065"/>
              <a:gd name="f72" fmla="val 929423"/>
              <a:gd name="f73" fmla="val 10"/>
              <a:gd name="f74" fmla="val 781137"/>
              <a:gd name="f75" fmla="val 640281"/>
              <a:gd name="f76" fmla="val 511950"/>
              <a:gd name="f77" fmla="val 25219"/>
              <a:gd name="f78" fmla="val 396471"/>
              <a:gd name="f79" fmla="val 75239"/>
              <a:gd name="f80" fmla="val 278812"/>
              <a:gd name="f81" fmla="val 126144"/>
              <a:gd name="f82" fmla="val 176335"/>
              <a:gd name="f83" fmla="val 202077"/>
              <a:gd name="f84" fmla="val 89218"/>
              <a:gd name="f85" fmla="val 302754"/>
              <a:gd name="f86" fmla="val 303154"/>
              <a:gd name="f87" fmla="val 56242"/>
              <a:gd name="f88" fmla="val 341449"/>
              <a:gd name="f89" fmla="val 26594"/>
              <a:gd name="f90" fmla="val 382178"/>
              <a:gd name="f91" fmla="val 425322"/>
              <a:gd name="f92" fmla="val 43563"/>
              <a:gd name="f93" fmla="val 411258"/>
              <a:gd name="f94" fmla="val 89865"/>
              <a:gd name="f95" fmla="val 403593"/>
              <a:gd name="f96" fmla="val 137870"/>
              <a:gd name="f97" fmla="val 331982"/>
              <a:gd name="f98" fmla="val 498530"/>
              <a:gd name="f99" fmla="val 527283"/>
              <a:gd name="f100" fmla="val 569572"/>
              <a:gd name="f101" fmla="val 703580"/>
              <a:gd name="f102" fmla="val 591791"/>
              <a:gd name="f103" fmla="val 684675"/>
              <a:gd name="f104" fmla="val 615883"/>
              <a:gd name="f105" fmla="val 669555"/>
              <a:gd name="f106" fmla="val 641821"/>
              <a:gd name="f107" fmla="val 658248"/>
              <a:gd name="f108" fmla="val 681741"/>
              <a:gd name="f109" fmla="val 641122"/>
              <a:gd name="f110" fmla="val 728129"/>
              <a:gd name="f111" fmla="val 632478"/>
              <a:gd name="f112" fmla="val 781147"/>
              <a:gd name="f113" fmla="val 834155"/>
              <a:gd name="f114" fmla="val 880543"/>
              <a:gd name="f115" fmla="val 641131"/>
              <a:gd name="f116" fmla="val 920463"/>
              <a:gd name="f117" fmla="val 959089"/>
              <a:gd name="f118" fmla="val 674976"/>
              <a:gd name="f119" fmla="val 993673"/>
              <a:gd name="f120" fmla="val 700338"/>
              <a:gd name="f121" fmla="val 1024063"/>
              <a:gd name="f122" fmla="val 734353"/>
              <a:gd name="f123" fmla="val 1024548"/>
              <a:gd name="f124" fmla="val 1054776"/>
              <a:gd name="f125" fmla="val 768369"/>
              <a:gd name="f126" fmla="val 1077965"/>
              <a:gd name="f127" fmla="val 808689"/>
              <a:gd name="f128" fmla="val 1093726"/>
              <a:gd name="f129" fmla="val 854820"/>
              <a:gd name="f130" fmla="val 855305"/>
              <a:gd name="f131" fmla="val 1110047"/>
              <a:gd name="f132" fmla="val 903699"/>
              <a:gd name="f133" fmla="val 1118456"/>
              <a:gd name="f134" fmla="val 959453"/>
              <a:gd name="f135" fmla="val 1022140"/>
              <a:gd name="f136" fmla="val 2496257"/>
              <a:gd name="f137" fmla="val 1237731"/>
              <a:gd name="f138" fmla="val 1610926"/>
              <a:gd name="f139" fmla="val 1730373"/>
              <a:gd name="f140" fmla="val 959129"/>
              <a:gd name="f141" fmla="val 1738771"/>
              <a:gd name="f142" fmla="val 903537"/>
              <a:gd name="f143" fmla="val 1755264"/>
              <a:gd name="f144" fmla="val 855866"/>
              <a:gd name="f145" fmla="val 1771025"/>
              <a:gd name="f146" fmla="val 810134"/>
              <a:gd name="f147" fmla="val 1794699"/>
              <a:gd name="f148" fmla="val 769976"/>
              <a:gd name="f149" fmla="val 1826059"/>
              <a:gd name="f150" fmla="val 735399"/>
              <a:gd name="f151" fmla="val 1857000"/>
              <a:gd name="f152" fmla="val 701222"/>
              <a:gd name="f153" fmla="val 1892317"/>
              <a:gd name="f154" fmla="val 675603"/>
              <a:gd name="f155" fmla="val 1931751"/>
              <a:gd name="f156" fmla="val 658638"/>
              <a:gd name="f157" fmla="val 658153"/>
              <a:gd name="f158" fmla="val 1971757"/>
              <a:gd name="f159" fmla="val 641112"/>
              <a:gd name="f160" fmla="val 2018221"/>
              <a:gd name="f161" fmla="val 632459"/>
              <a:gd name="f162" fmla="val 2071324"/>
              <a:gd name="f163" fmla="val 2124580"/>
              <a:gd name="f164" fmla="val 2171690"/>
              <a:gd name="f165" fmla="val 641274"/>
              <a:gd name="f166" fmla="val 2212419"/>
              <a:gd name="f167" fmla="val 2212580"/>
              <a:gd name="f168" fmla="val 658239"/>
              <a:gd name="f169" fmla="val 2250969"/>
              <a:gd name="f170" fmla="val 674719"/>
              <a:gd name="f171" fmla="val 2285391"/>
              <a:gd name="f172" fmla="val 700166"/>
              <a:gd name="f173" fmla="val 2315619"/>
              <a:gd name="f174" fmla="val 734344"/>
              <a:gd name="f175" fmla="val 2346085"/>
              <a:gd name="f176" fmla="val 768844"/>
              <a:gd name="f177" fmla="val 2368951"/>
              <a:gd name="f178" fmla="val 808917"/>
              <a:gd name="f179" fmla="val 2384302"/>
              <a:gd name="f180" fmla="val 854325"/>
              <a:gd name="f181" fmla="val 854810"/>
              <a:gd name="f182" fmla="val 2400472"/>
              <a:gd name="f183" fmla="val 903042"/>
              <a:gd name="f184" fmla="val 2408547"/>
              <a:gd name="f185" fmla="val 958797"/>
              <a:gd name="f186" fmla="val 2527994"/>
              <a:gd name="f187" fmla="val 2903291"/>
              <a:gd name="f188" fmla="+- 0 0 -90"/>
              <a:gd name="f189" fmla="*/ f3 1 3022718"/>
              <a:gd name="f190" fmla="*/ f4 1 2496256"/>
              <a:gd name="f191" fmla="+- f7 0 f5"/>
              <a:gd name="f192" fmla="+- f6 0 f5"/>
              <a:gd name="f193" fmla="*/ f188 f0 1"/>
              <a:gd name="f194" fmla="*/ f192 1 3022718"/>
              <a:gd name="f195" fmla="*/ f191 1 2496256"/>
              <a:gd name="f196" fmla="*/ 3022719 f192 1"/>
              <a:gd name="f197" fmla="*/ 2371102 f191 1"/>
              <a:gd name="f198" fmla="*/ 1096551 f191 1"/>
              <a:gd name="f199" fmla="*/ 2959847 f192 1"/>
              <a:gd name="f200" fmla="*/ 654844 f191 1"/>
              <a:gd name="f201" fmla="*/ 2766058 f192 1"/>
              <a:gd name="f202" fmla="*/ 302412 f191 1"/>
              <a:gd name="f203" fmla="*/ 2459130 f192 1"/>
              <a:gd name="f204" fmla="*/ 74897 f191 1"/>
              <a:gd name="f205" fmla="*/ 2072037 f192 1"/>
              <a:gd name="f206" fmla="*/ 0 f191 1"/>
              <a:gd name="f207" fmla="*/ 1857637 f192 1"/>
              <a:gd name="f208" fmla="*/ 25210 f191 1"/>
              <a:gd name="f209" fmla="*/ 1658598 f192 1"/>
              <a:gd name="f210" fmla="*/ 99869 f191 1"/>
              <a:gd name="f211" fmla="*/ 1658028 f192 1"/>
              <a:gd name="f212" fmla="*/ 100354 f191 1"/>
              <a:gd name="f213" fmla="*/ 1480818 f192 1"/>
              <a:gd name="f214" fmla="*/ 222922 f191 1"/>
              <a:gd name="f215" fmla="*/ 1425860 f192 1"/>
              <a:gd name="f216" fmla="*/ 275681 f191 1"/>
              <a:gd name="f217" fmla="*/ 1369133 f192 1"/>
              <a:gd name="f218" fmla="*/ 221629 f191 1"/>
              <a:gd name="f219" fmla="*/ 1192636 f192 1"/>
              <a:gd name="f220" fmla="*/ 98908 f191 1"/>
              <a:gd name="f221" fmla="*/ 1192151 f192 1"/>
              <a:gd name="f222" fmla="*/ 781137 f192 1"/>
              <a:gd name="f223" fmla="*/ 10 f191 1"/>
              <a:gd name="f224" fmla="*/ 396471 f192 1"/>
              <a:gd name="f225" fmla="*/ 75239 f191 1"/>
              <a:gd name="f226" fmla="*/ 89218 f192 1"/>
              <a:gd name="f227" fmla="*/ 302754 f191 1"/>
              <a:gd name="f228" fmla="*/ 303154 f191 1"/>
              <a:gd name="f229" fmla="*/ 0 f192 1"/>
              <a:gd name="f230" fmla="*/ 425322 f191 1"/>
              <a:gd name="f231" fmla="*/ 137870 f192 1"/>
              <a:gd name="f232" fmla="*/ 403593 f191 1"/>
              <a:gd name="f233" fmla="*/ 569572 f192 1"/>
              <a:gd name="f234" fmla="*/ 703580 f191 1"/>
              <a:gd name="f235" fmla="*/ 641821 f192 1"/>
              <a:gd name="f236" fmla="*/ 658248 f191 1"/>
              <a:gd name="f237" fmla="*/ 781147 f192 1"/>
              <a:gd name="f238" fmla="*/ 632478 f191 1"/>
              <a:gd name="f239" fmla="*/ 920463 f192 1"/>
              <a:gd name="f240" fmla="*/ 1024063 f192 1"/>
              <a:gd name="f241" fmla="*/ 734353 f191 1"/>
              <a:gd name="f242" fmla="*/ 1024548 f192 1"/>
              <a:gd name="f243" fmla="*/ 1093726 f192 1"/>
              <a:gd name="f244" fmla="*/ 854820 f191 1"/>
              <a:gd name="f245" fmla="*/ 855305 f191 1"/>
              <a:gd name="f246" fmla="*/ 1118456 f192 1"/>
              <a:gd name="f247" fmla="*/ 1022140 f191 1"/>
              <a:gd name="f248" fmla="*/ 2496257 f191 1"/>
              <a:gd name="f249" fmla="*/ 1237731 f192 1"/>
              <a:gd name="f250" fmla="*/ 1610926 f192 1"/>
              <a:gd name="f251" fmla="*/ 1730373 f192 1"/>
              <a:gd name="f252" fmla="*/ 1755264 f192 1"/>
              <a:gd name="f253" fmla="*/ 855866 f191 1"/>
              <a:gd name="f254" fmla="*/ 1826059 f192 1"/>
              <a:gd name="f255" fmla="*/ 735399 f191 1"/>
              <a:gd name="f256" fmla="*/ 1931751 f192 1"/>
              <a:gd name="f257" fmla="*/ 658638 f191 1"/>
              <a:gd name="f258" fmla="*/ 658153 f191 1"/>
              <a:gd name="f259" fmla="*/ 2071324 f192 1"/>
              <a:gd name="f260" fmla="*/ 632459 f191 1"/>
              <a:gd name="f261" fmla="*/ 2212419 f192 1"/>
              <a:gd name="f262" fmla="*/ 2212580 f192 1"/>
              <a:gd name="f263" fmla="*/ 658239 f191 1"/>
              <a:gd name="f264" fmla="*/ 2315619 f192 1"/>
              <a:gd name="f265" fmla="*/ 734344 f191 1"/>
              <a:gd name="f266" fmla="*/ 2384302 f192 1"/>
              <a:gd name="f267" fmla="*/ 854325 f191 1"/>
              <a:gd name="f268" fmla="*/ 854810 f191 1"/>
              <a:gd name="f269" fmla="*/ 2408547 f192 1"/>
              <a:gd name="f270" fmla="*/ 2527994 f192 1"/>
              <a:gd name="f271" fmla="*/ 2903291 f192 1"/>
              <a:gd name="f272" fmla="*/ f193 1 f2"/>
              <a:gd name="f273" fmla="*/ f196 1 3022718"/>
              <a:gd name="f274" fmla="*/ f197 1 2496256"/>
              <a:gd name="f275" fmla="*/ f198 1 2496256"/>
              <a:gd name="f276" fmla="*/ f199 1 3022718"/>
              <a:gd name="f277" fmla="*/ f200 1 2496256"/>
              <a:gd name="f278" fmla="*/ f201 1 3022718"/>
              <a:gd name="f279" fmla="*/ f202 1 2496256"/>
              <a:gd name="f280" fmla="*/ f203 1 3022718"/>
              <a:gd name="f281" fmla="*/ f204 1 2496256"/>
              <a:gd name="f282" fmla="*/ f205 1 3022718"/>
              <a:gd name="f283" fmla="*/ f206 1 2496256"/>
              <a:gd name="f284" fmla="*/ f207 1 3022718"/>
              <a:gd name="f285" fmla="*/ f208 1 2496256"/>
              <a:gd name="f286" fmla="*/ f209 1 3022718"/>
              <a:gd name="f287" fmla="*/ f210 1 2496256"/>
              <a:gd name="f288" fmla="*/ f211 1 3022718"/>
              <a:gd name="f289" fmla="*/ f212 1 2496256"/>
              <a:gd name="f290" fmla="*/ f213 1 3022718"/>
              <a:gd name="f291" fmla="*/ f214 1 2496256"/>
              <a:gd name="f292" fmla="*/ f215 1 3022718"/>
              <a:gd name="f293" fmla="*/ f216 1 2496256"/>
              <a:gd name="f294" fmla="*/ f217 1 3022718"/>
              <a:gd name="f295" fmla="*/ f218 1 2496256"/>
              <a:gd name="f296" fmla="*/ f219 1 3022718"/>
              <a:gd name="f297" fmla="*/ f220 1 2496256"/>
              <a:gd name="f298" fmla="*/ f221 1 3022718"/>
              <a:gd name="f299" fmla="*/ f222 1 3022718"/>
              <a:gd name="f300" fmla="*/ f223 1 2496256"/>
              <a:gd name="f301" fmla="*/ f224 1 3022718"/>
              <a:gd name="f302" fmla="*/ f225 1 2496256"/>
              <a:gd name="f303" fmla="*/ f226 1 3022718"/>
              <a:gd name="f304" fmla="*/ f227 1 2496256"/>
              <a:gd name="f305" fmla="*/ f228 1 2496256"/>
              <a:gd name="f306" fmla="*/ f229 1 3022718"/>
              <a:gd name="f307" fmla="*/ f230 1 2496256"/>
              <a:gd name="f308" fmla="*/ f231 1 3022718"/>
              <a:gd name="f309" fmla="*/ f232 1 2496256"/>
              <a:gd name="f310" fmla="*/ f233 1 3022718"/>
              <a:gd name="f311" fmla="*/ f234 1 2496256"/>
              <a:gd name="f312" fmla="*/ f235 1 3022718"/>
              <a:gd name="f313" fmla="*/ f236 1 2496256"/>
              <a:gd name="f314" fmla="*/ f237 1 3022718"/>
              <a:gd name="f315" fmla="*/ f238 1 2496256"/>
              <a:gd name="f316" fmla="*/ f239 1 3022718"/>
              <a:gd name="f317" fmla="*/ f240 1 3022718"/>
              <a:gd name="f318" fmla="*/ f241 1 2496256"/>
              <a:gd name="f319" fmla="*/ f242 1 3022718"/>
              <a:gd name="f320" fmla="*/ f243 1 3022718"/>
              <a:gd name="f321" fmla="*/ f244 1 2496256"/>
              <a:gd name="f322" fmla="*/ f245 1 2496256"/>
              <a:gd name="f323" fmla="*/ f246 1 3022718"/>
              <a:gd name="f324" fmla="*/ f247 1 2496256"/>
              <a:gd name="f325" fmla="*/ f248 1 2496256"/>
              <a:gd name="f326" fmla="*/ f249 1 3022718"/>
              <a:gd name="f327" fmla="*/ f250 1 3022718"/>
              <a:gd name="f328" fmla="*/ f251 1 3022718"/>
              <a:gd name="f329" fmla="*/ f252 1 3022718"/>
              <a:gd name="f330" fmla="*/ f253 1 2496256"/>
              <a:gd name="f331" fmla="*/ f254 1 3022718"/>
              <a:gd name="f332" fmla="*/ f255 1 2496256"/>
              <a:gd name="f333" fmla="*/ f256 1 3022718"/>
              <a:gd name="f334" fmla="*/ f257 1 2496256"/>
              <a:gd name="f335" fmla="*/ f258 1 2496256"/>
              <a:gd name="f336" fmla="*/ f259 1 3022718"/>
              <a:gd name="f337" fmla="*/ f260 1 2496256"/>
              <a:gd name="f338" fmla="*/ f261 1 3022718"/>
              <a:gd name="f339" fmla="*/ f262 1 3022718"/>
              <a:gd name="f340" fmla="*/ f263 1 2496256"/>
              <a:gd name="f341" fmla="*/ f264 1 3022718"/>
              <a:gd name="f342" fmla="*/ f265 1 2496256"/>
              <a:gd name="f343" fmla="*/ f266 1 3022718"/>
              <a:gd name="f344" fmla="*/ f267 1 2496256"/>
              <a:gd name="f345" fmla="*/ f268 1 2496256"/>
              <a:gd name="f346" fmla="*/ f269 1 3022718"/>
              <a:gd name="f347" fmla="*/ f270 1 3022718"/>
              <a:gd name="f348" fmla="*/ f271 1 3022718"/>
              <a:gd name="f349" fmla="*/ f5 1 f194"/>
              <a:gd name="f350" fmla="*/ f6 1 f194"/>
              <a:gd name="f351" fmla="*/ f5 1 f195"/>
              <a:gd name="f352" fmla="*/ f7 1 f195"/>
              <a:gd name="f353" fmla="+- f272 0 f1"/>
              <a:gd name="f354" fmla="*/ f273 1 f194"/>
              <a:gd name="f355" fmla="*/ f274 1 f195"/>
              <a:gd name="f356" fmla="*/ f275 1 f195"/>
              <a:gd name="f357" fmla="*/ f276 1 f194"/>
              <a:gd name="f358" fmla="*/ f277 1 f195"/>
              <a:gd name="f359" fmla="*/ f278 1 f194"/>
              <a:gd name="f360" fmla="*/ f279 1 f195"/>
              <a:gd name="f361" fmla="*/ f280 1 f194"/>
              <a:gd name="f362" fmla="*/ f281 1 f195"/>
              <a:gd name="f363" fmla="*/ f282 1 f194"/>
              <a:gd name="f364" fmla="*/ f283 1 f195"/>
              <a:gd name="f365" fmla="*/ f284 1 f194"/>
              <a:gd name="f366" fmla="*/ f285 1 f195"/>
              <a:gd name="f367" fmla="*/ f286 1 f194"/>
              <a:gd name="f368" fmla="*/ f287 1 f195"/>
              <a:gd name="f369" fmla="*/ f288 1 f194"/>
              <a:gd name="f370" fmla="*/ f289 1 f195"/>
              <a:gd name="f371" fmla="*/ f290 1 f194"/>
              <a:gd name="f372" fmla="*/ f291 1 f195"/>
              <a:gd name="f373" fmla="*/ f292 1 f194"/>
              <a:gd name="f374" fmla="*/ f293 1 f195"/>
              <a:gd name="f375" fmla="*/ f294 1 f194"/>
              <a:gd name="f376" fmla="*/ f295 1 f195"/>
              <a:gd name="f377" fmla="*/ f296 1 f194"/>
              <a:gd name="f378" fmla="*/ f297 1 f195"/>
              <a:gd name="f379" fmla="*/ f298 1 f194"/>
              <a:gd name="f380" fmla="*/ f299 1 f194"/>
              <a:gd name="f381" fmla="*/ f300 1 f195"/>
              <a:gd name="f382" fmla="*/ f301 1 f194"/>
              <a:gd name="f383" fmla="*/ f302 1 f195"/>
              <a:gd name="f384" fmla="*/ f303 1 f194"/>
              <a:gd name="f385" fmla="*/ f304 1 f195"/>
              <a:gd name="f386" fmla="*/ f305 1 f195"/>
              <a:gd name="f387" fmla="*/ f306 1 f194"/>
              <a:gd name="f388" fmla="*/ f307 1 f195"/>
              <a:gd name="f389" fmla="*/ f308 1 f194"/>
              <a:gd name="f390" fmla="*/ f309 1 f195"/>
              <a:gd name="f391" fmla="*/ f310 1 f194"/>
              <a:gd name="f392" fmla="*/ f311 1 f195"/>
              <a:gd name="f393" fmla="*/ f312 1 f194"/>
              <a:gd name="f394" fmla="*/ f313 1 f195"/>
              <a:gd name="f395" fmla="*/ f314 1 f194"/>
              <a:gd name="f396" fmla="*/ f315 1 f195"/>
              <a:gd name="f397" fmla="*/ f316 1 f194"/>
              <a:gd name="f398" fmla="*/ f317 1 f194"/>
              <a:gd name="f399" fmla="*/ f318 1 f195"/>
              <a:gd name="f400" fmla="*/ f319 1 f194"/>
              <a:gd name="f401" fmla="*/ f320 1 f194"/>
              <a:gd name="f402" fmla="*/ f321 1 f195"/>
              <a:gd name="f403" fmla="*/ f322 1 f195"/>
              <a:gd name="f404" fmla="*/ f323 1 f194"/>
              <a:gd name="f405" fmla="*/ f324 1 f195"/>
              <a:gd name="f406" fmla="*/ f325 1 f195"/>
              <a:gd name="f407" fmla="*/ f326 1 f194"/>
              <a:gd name="f408" fmla="*/ f327 1 f194"/>
              <a:gd name="f409" fmla="*/ f328 1 f194"/>
              <a:gd name="f410" fmla="*/ f329 1 f194"/>
              <a:gd name="f411" fmla="*/ f330 1 f195"/>
              <a:gd name="f412" fmla="*/ f331 1 f194"/>
              <a:gd name="f413" fmla="*/ f332 1 f195"/>
              <a:gd name="f414" fmla="*/ f333 1 f194"/>
              <a:gd name="f415" fmla="*/ f334 1 f195"/>
              <a:gd name="f416" fmla="*/ f335 1 f195"/>
              <a:gd name="f417" fmla="*/ f336 1 f194"/>
              <a:gd name="f418" fmla="*/ f337 1 f195"/>
              <a:gd name="f419" fmla="*/ f338 1 f194"/>
              <a:gd name="f420" fmla="*/ f339 1 f194"/>
              <a:gd name="f421" fmla="*/ f340 1 f195"/>
              <a:gd name="f422" fmla="*/ f341 1 f194"/>
              <a:gd name="f423" fmla="*/ f342 1 f195"/>
              <a:gd name="f424" fmla="*/ f343 1 f194"/>
              <a:gd name="f425" fmla="*/ f344 1 f195"/>
              <a:gd name="f426" fmla="*/ f345 1 f195"/>
              <a:gd name="f427" fmla="*/ f346 1 f194"/>
              <a:gd name="f428" fmla="*/ f347 1 f194"/>
              <a:gd name="f429" fmla="*/ f348 1 f194"/>
              <a:gd name="f430" fmla="*/ f349 f189 1"/>
              <a:gd name="f431" fmla="*/ f350 f189 1"/>
              <a:gd name="f432" fmla="*/ f352 f190 1"/>
              <a:gd name="f433" fmla="*/ f351 f190 1"/>
              <a:gd name="f434" fmla="*/ f354 f189 1"/>
              <a:gd name="f435" fmla="*/ f355 f190 1"/>
              <a:gd name="f436" fmla="*/ f356 f190 1"/>
              <a:gd name="f437" fmla="*/ f357 f189 1"/>
              <a:gd name="f438" fmla="*/ f358 f190 1"/>
              <a:gd name="f439" fmla="*/ f359 f189 1"/>
              <a:gd name="f440" fmla="*/ f360 f190 1"/>
              <a:gd name="f441" fmla="*/ f361 f189 1"/>
              <a:gd name="f442" fmla="*/ f362 f190 1"/>
              <a:gd name="f443" fmla="*/ f363 f189 1"/>
              <a:gd name="f444" fmla="*/ f364 f190 1"/>
              <a:gd name="f445" fmla="*/ f365 f189 1"/>
              <a:gd name="f446" fmla="*/ f366 f190 1"/>
              <a:gd name="f447" fmla="*/ f367 f189 1"/>
              <a:gd name="f448" fmla="*/ f368 f190 1"/>
              <a:gd name="f449" fmla="*/ f369 f189 1"/>
              <a:gd name="f450" fmla="*/ f370 f190 1"/>
              <a:gd name="f451" fmla="*/ f371 f189 1"/>
              <a:gd name="f452" fmla="*/ f372 f190 1"/>
              <a:gd name="f453" fmla="*/ f373 f189 1"/>
              <a:gd name="f454" fmla="*/ f374 f190 1"/>
              <a:gd name="f455" fmla="*/ f375 f189 1"/>
              <a:gd name="f456" fmla="*/ f376 f190 1"/>
              <a:gd name="f457" fmla="*/ f377 f189 1"/>
              <a:gd name="f458" fmla="*/ f378 f190 1"/>
              <a:gd name="f459" fmla="*/ f379 f189 1"/>
              <a:gd name="f460" fmla="*/ f380 f189 1"/>
              <a:gd name="f461" fmla="*/ f381 f190 1"/>
              <a:gd name="f462" fmla="*/ f382 f189 1"/>
              <a:gd name="f463" fmla="*/ f383 f190 1"/>
              <a:gd name="f464" fmla="*/ f384 f189 1"/>
              <a:gd name="f465" fmla="*/ f385 f190 1"/>
              <a:gd name="f466" fmla="*/ f386 f190 1"/>
              <a:gd name="f467" fmla="*/ f387 f189 1"/>
              <a:gd name="f468" fmla="*/ f388 f190 1"/>
              <a:gd name="f469" fmla="*/ f389 f189 1"/>
              <a:gd name="f470" fmla="*/ f390 f190 1"/>
              <a:gd name="f471" fmla="*/ f391 f189 1"/>
              <a:gd name="f472" fmla="*/ f392 f190 1"/>
              <a:gd name="f473" fmla="*/ f393 f189 1"/>
              <a:gd name="f474" fmla="*/ f394 f190 1"/>
              <a:gd name="f475" fmla="*/ f395 f189 1"/>
              <a:gd name="f476" fmla="*/ f396 f190 1"/>
              <a:gd name="f477" fmla="*/ f397 f189 1"/>
              <a:gd name="f478" fmla="*/ f398 f189 1"/>
              <a:gd name="f479" fmla="*/ f399 f190 1"/>
              <a:gd name="f480" fmla="*/ f400 f189 1"/>
              <a:gd name="f481" fmla="*/ f401 f189 1"/>
              <a:gd name="f482" fmla="*/ f402 f190 1"/>
              <a:gd name="f483" fmla="*/ f403 f190 1"/>
              <a:gd name="f484" fmla="*/ f404 f189 1"/>
              <a:gd name="f485" fmla="*/ f405 f190 1"/>
              <a:gd name="f486" fmla="*/ f406 f190 1"/>
              <a:gd name="f487" fmla="*/ f407 f189 1"/>
              <a:gd name="f488" fmla="*/ f408 f189 1"/>
              <a:gd name="f489" fmla="*/ f409 f189 1"/>
              <a:gd name="f490" fmla="*/ f410 f189 1"/>
              <a:gd name="f491" fmla="*/ f411 f190 1"/>
              <a:gd name="f492" fmla="*/ f412 f189 1"/>
              <a:gd name="f493" fmla="*/ f413 f190 1"/>
              <a:gd name="f494" fmla="*/ f414 f189 1"/>
              <a:gd name="f495" fmla="*/ f415 f190 1"/>
              <a:gd name="f496" fmla="*/ f416 f190 1"/>
              <a:gd name="f497" fmla="*/ f417 f189 1"/>
              <a:gd name="f498" fmla="*/ f418 f190 1"/>
              <a:gd name="f499" fmla="*/ f419 f189 1"/>
              <a:gd name="f500" fmla="*/ f420 f189 1"/>
              <a:gd name="f501" fmla="*/ f421 f190 1"/>
              <a:gd name="f502" fmla="*/ f422 f189 1"/>
              <a:gd name="f503" fmla="*/ f423 f190 1"/>
              <a:gd name="f504" fmla="*/ f424 f189 1"/>
              <a:gd name="f505" fmla="*/ f425 f190 1"/>
              <a:gd name="f506" fmla="*/ f426 f190 1"/>
              <a:gd name="f507" fmla="*/ f427 f189 1"/>
              <a:gd name="f508" fmla="*/ f428 f189 1"/>
              <a:gd name="f509" fmla="*/ f429 f189 1"/>
            </a:gdLst>
            <a:ahLst/>
            <a:cxnLst>
              <a:cxn ang="3cd4">
                <a:pos x="hc" y="t"/>
              </a:cxn>
              <a:cxn ang="0">
                <a:pos x="r" y="vc"/>
              </a:cxn>
              <a:cxn ang="cd4">
                <a:pos x="hc" y="b"/>
              </a:cxn>
              <a:cxn ang="cd2">
                <a:pos x="l" y="vc"/>
              </a:cxn>
              <a:cxn ang="f353">
                <a:pos x="f434" y="f435"/>
              </a:cxn>
              <a:cxn ang="f353">
                <a:pos x="f434" y="f436"/>
              </a:cxn>
              <a:cxn ang="f353">
                <a:pos x="f437" y="f438"/>
              </a:cxn>
              <a:cxn ang="f353">
                <a:pos x="f439" y="f440"/>
              </a:cxn>
              <a:cxn ang="f353">
                <a:pos x="f441" y="f442"/>
              </a:cxn>
              <a:cxn ang="f353">
                <a:pos x="f443" y="f444"/>
              </a:cxn>
              <a:cxn ang="f353">
                <a:pos x="f445" y="f446"/>
              </a:cxn>
              <a:cxn ang="f353">
                <a:pos x="f447" y="f448"/>
              </a:cxn>
              <a:cxn ang="f353">
                <a:pos x="f449" y="f450"/>
              </a:cxn>
              <a:cxn ang="f353">
                <a:pos x="f451" y="f452"/>
              </a:cxn>
              <a:cxn ang="f353">
                <a:pos x="f453" y="f454"/>
              </a:cxn>
              <a:cxn ang="f353">
                <a:pos x="f455" y="f456"/>
              </a:cxn>
              <a:cxn ang="f353">
                <a:pos x="f457" y="f458"/>
              </a:cxn>
              <a:cxn ang="f353">
                <a:pos x="f459" y="f458"/>
              </a:cxn>
              <a:cxn ang="f353">
                <a:pos x="f460" y="f461"/>
              </a:cxn>
              <a:cxn ang="f353">
                <a:pos x="f462" y="f463"/>
              </a:cxn>
              <a:cxn ang="f353">
                <a:pos x="f464" y="f465"/>
              </a:cxn>
              <a:cxn ang="f353">
                <a:pos x="f464" y="f466"/>
              </a:cxn>
              <a:cxn ang="f353">
                <a:pos x="f467" y="f468"/>
              </a:cxn>
              <a:cxn ang="f353">
                <a:pos x="f469" y="f470"/>
              </a:cxn>
              <a:cxn ang="f353">
                <a:pos x="f471" y="f472"/>
              </a:cxn>
              <a:cxn ang="f353">
                <a:pos x="f473" y="f474"/>
              </a:cxn>
              <a:cxn ang="f353">
                <a:pos x="f475" y="f476"/>
              </a:cxn>
              <a:cxn ang="f353">
                <a:pos x="f477" y="f474"/>
              </a:cxn>
              <a:cxn ang="f353">
                <a:pos x="f478" y="f479"/>
              </a:cxn>
              <a:cxn ang="f353">
                <a:pos x="f480" y="f479"/>
              </a:cxn>
              <a:cxn ang="f353">
                <a:pos x="f481" y="f482"/>
              </a:cxn>
              <a:cxn ang="f353">
                <a:pos x="f481" y="f483"/>
              </a:cxn>
              <a:cxn ang="f353">
                <a:pos x="f484" y="f485"/>
              </a:cxn>
              <a:cxn ang="f353">
                <a:pos x="f484" y="f435"/>
              </a:cxn>
              <a:cxn ang="f353">
                <a:pos x="f484" y="f486"/>
              </a:cxn>
              <a:cxn ang="f353">
                <a:pos x="f487" y="f486"/>
              </a:cxn>
              <a:cxn ang="f353">
                <a:pos x="f488" y="f486"/>
              </a:cxn>
              <a:cxn ang="f353">
                <a:pos x="f489" y="f486"/>
              </a:cxn>
              <a:cxn ang="f353">
                <a:pos x="f489" y="f435"/>
              </a:cxn>
              <a:cxn ang="f353">
                <a:pos x="f489" y="f485"/>
              </a:cxn>
              <a:cxn ang="f353">
                <a:pos x="f490" y="f491"/>
              </a:cxn>
              <a:cxn ang="f353">
                <a:pos x="f492" y="f493"/>
              </a:cxn>
              <a:cxn ang="f353">
                <a:pos x="f494" y="f495"/>
              </a:cxn>
              <a:cxn ang="f353">
                <a:pos x="f494" y="f496"/>
              </a:cxn>
              <a:cxn ang="f353">
                <a:pos x="f497" y="f498"/>
              </a:cxn>
              <a:cxn ang="f353">
                <a:pos x="f499" y="f495"/>
              </a:cxn>
              <a:cxn ang="f353">
                <a:pos x="f500" y="f501"/>
              </a:cxn>
              <a:cxn ang="f353">
                <a:pos x="f502" y="f503"/>
              </a:cxn>
              <a:cxn ang="f353">
                <a:pos x="f504" y="f505"/>
              </a:cxn>
              <a:cxn ang="f353">
                <a:pos x="f504" y="f506"/>
              </a:cxn>
              <a:cxn ang="f353">
                <a:pos x="f507" y="f485"/>
              </a:cxn>
              <a:cxn ang="f353">
                <a:pos x="f507" y="f435"/>
              </a:cxn>
              <a:cxn ang="f353">
                <a:pos x="f507" y="f486"/>
              </a:cxn>
              <a:cxn ang="f353">
                <a:pos x="f508" y="f486"/>
              </a:cxn>
              <a:cxn ang="f353">
                <a:pos x="f509" y="f486"/>
              </a:cxn>
              <a:cxn ang="f353">
                <a:pos x="f434" y="f486"/>
              </a:cxn>
              <a:cxn ang="f353">
                <a:pos x="f434" y="f435"/>
              </a:cxn>
            </a:cxnLst>
            <a:rect l="f430" t="f433" r="f431" b="f432"/>
            <a:pathLst>
              <a:path w="3022718" h="2496256">
                <a:moveTo>
                  <a:pt x="f8" y="f9"/>
                </a:moveTo>
                <a:lnTo>
                  <a:pt x="f8" y="f10"/>
                </a:lnTo>
                <a:cubicBezTo>
                  <a:pt x="f8" y="f11"/>
                  <a:pt x="f12" y="f13"/>
                  <a:pt x="f14" y="f15"/>
                </a:cubicBezTo>
                <a:cubicBezTo>
                  <a:pt x="f16" y="f17"/>
                  <a:pt x="f18" y="f19"/>
                  <a:pt x="f20" y="f21"/>
                </a:cubicBezTo>
                <a:cubicBezTo>
                  <a:pt x="f22" y="f23"/>
                  <a:pt x="f24" y="f25"/>
                  <a:pt x="f26" y="f27"/>
                </a:cubicBezTo>
                <a:cubicBezTo>
                  <a:pt x="f28" y="f29"/>
                  <a:pt x="f30" y="f5"/>
                  <a:pt x="f31" y="f5"/>
                </a:cubicBezTo>
                <a:cubicBezTo>
                  <a:pt x="f32" y="f5"/>
                  <a:pt x="f33" y="f34"/>
                  <a:pt x="f35" y="f36"/>
                </a:cubicBezTo>
                <a:cubicBezTo>
                  <a:pt x="f37" y="f38"/>
                  <a:pt x="f39" y="f40"/>
                  <a:pt x="f41" y="f42"/>
                </a:cubicBezTo>
                <a:lnTo>
                  <a:pt x="f43" y="f44"/>
                </a:lnTo>
                <a:cubicBezTo>
                  <a:pt x="f45" y="f46"/>
                  <a:pt x="f47" y="f48"/>
                  <a:pt x="f49" y="f50"/>
                </a:cubicBezTo>
                <a:cubicBezTo>
                  <a:pt x="f51" y="f52"/>
                  <a:pt x="f53" y="f54"/>
                  <a:pt x="f55" y="f56"/>
                </a:cubicBezTo>
                <a:cubicBezTo>
                  <a:pt x="f57" y="f58"/>
                  <a:pt x="f59" y="f60"/>
                  <a:pt x="f61" y="f62"/>
                </a:cubicBezTo>
                <a:cubicBezTo>
                  <a:pt x="f63" y="f64"/>
                  <a:pt x="f65" y="f66"/>
                  <a:pt x="f67" y="f68"/>
                </a:cubicBezTo>
                <a:lnTo>
                  <a:pt x="f69" y="f68"/>
                </a:lnTo>
                <a:cubicBezTo>
                  <a:pt x="f70" y="f71"/>
                  <a:pt x="f72" y="f73"/>
                  <a:pt x="f74" y="f73"/>
                </a:cubicBezTo>
                <a:cubicBezTo>
                  <a:pt x="f75" y="f73"/>
                  <a:pt x="f76" y="f77"/>
                  <a:pt x="f78" y="f79"/>
                </a:cubicBezTo>
                <a:cubicBezTo>
                  <a:pt x="f80" y="f81"/>
                  <a:pt x="f82" y="f83"/>
                  <a:pt x="f84" y="f85"/>
                </a:cubicBezTo>
                <a:lnTo>
                  <a:pt x="f84" y="f86"/>
                </a:lnTo>
                <a:cubicBezTo>
                  <a:pt x="f87" y="f88"/>
                  <a:pt x="f89" y="f90"/>
                  <a:pt x="f5" y="f91"/>
                </a:cubicBezTo>
                <a:cubicBezTo>
                  <a:pt x="f92" y="f93"/>
                  <a:pt x="f94" y="f95"/>
                  <a:pt x="f96" y="f95"/>
                </a:cubicBezTo>
                <a:cubicBezTo>
                  <a:pt x="f97" y="f95"/>
                  <a:pt x="f98" y="f99"/>
                  <a:pt x="f100" y="f101"/>
                </a:cubicBezTo>
                <a:cubicBezTo>
                  <a:pt x="f102" y="f103"/>
                  <a:pt x="f104" y="f105"/>
                  <a:pt x="f106" y="f107"/>
                </a:cubicBezTo>
                <a:cubicBezTo>
                  <a:pt x="f108" y="f109"/>
                  <a:pt x="f110" y="f111"/>
                  <a:pt x="f112" y="f111"/>
                </a:cubicBezTo>
                <a:cubicBezTo>
                  <a:pt x="f113" y="f111"/>
                  <a:pt x="f114" y="f115"/>
                  <a:pt x="f116" y="f107"/>
                </a:cubicBezTo>
                <a:cubicBezTo>
                  <a:pt x="f117" y="f118"/>
                  <a:pt x="f119" y="f120"/>
                  <a:pt x="f121" y="f122"/>
                </a:cubicBezTo>
                <a:lnTo>
                  <a:pt x="f123" y="f122"/>
                </a:lnTo>
                <a:cubicBezTo>
                  <a:pt x="f124" y="f125"/>
                  <a:pt x="f126" y="f127"/>
                  <a:pt x="f128" y="f129"/>
                </a:cubicBezTo>
                <a:lnTo>
                  <a:pt x="f128" y="f130"/>
                </a:lnTo>
                <a:cubicBezTo>
                  <a:pt x="f131" y="f132"/>
                  <a:pt x="f133" y="f134"/>
                  <a:pt x="f133" y="f135"/>
                </a:cubicBezTo>
                <a:lnTo>
                  <a:pt x="f133" y="f9"/>
                </a:lnTo>
                <a:lnTo>
                  <a:pt x="f133" y="f136"/>
                </a:lnTo>
                <a:lnTo>
                  <a:pt x="f137" y="f136"/>
                </a:lnTo>
                <a:lnTo>
                  <a:pt x="f138" y="f136"/>
                </a:lnTo>
                <a:lnTo>
                  <a:pt x="f139" y="f136"/>
                </a:lnTo>
                <a:lnTo>
                  <a:pt x="f139" y="f9"/>
                </a:lnTo>
                <a:lnTo>
                  <a:pt x="f139" y="f135"/>
                </a:lnTo>
                <a:cubicBezTo>
                  <a:pt x="f139" y="f140"/>
                  <a:pt x="f141" y="f142"/>
                  <a:pt x="f143" y="f144"/>
                </a:cubicBezTo>
                <a:cubicBezTo>
                  <a:pt x="f145" y="f146"/>
                  <a:pt x="f147" y="f148"/>
                  <a:pt x="f149" y="f150"/>
                </a:cubicBezTo>
                <a:cubicBezTo>
                  <a:pt x="f151" y="f152"/>
                  <a:pt x="f153" y="f154"/>
                  <a:pt x="f155" y="f156"/>
                </a:cubicBezTo>
                <a:lnTo>
                  <a:pt x="f155" y="f157"/>
                </a:lnTo>
                <a:cubicBezTo>
                  <a:pt x="f158" y="f159"/>
                  <a:pt x="f160" y="f161"/>
                  <a:pt x="f162" y="f161"/>
                </a:cubicBezTo>
                <a:cubicBezTo>
                  <a:pt x="f163" y="f161"/>
                  <a:pt x="f164" y="f165"/>
                  <a:pt x="f166" y="f156"/>
                </a:cubicBezTo>
                <a:lnTo>
                  <a:pt x="f167" y="f168"/>
                </a:lnTo>
                <a:cubicBezTo>
                  <a:pt x="f169" y="f170"/>
                  <a:pt x="f171" y="f172"/>
                  <a:pt x="f173" y="f174"/>
                </a:cubicBezTo>
                <a:cubicBezTo>
                  <a:pt x="f175" y="f176"/>
                  <a:pt x="f177" y="f178"/>
                  <a:pt x="f179" y="f180"/>
                </a:cubicBezTo>
                <a:lnTo>
                  <a:pt x="f179" y="f181"/>
                </a:lnTo>
                <a:cubicBezTo>
                  <a:pt x="f182" y="f183"/>
                  <a:pt x="f184" y="f185"/>
                  <a:pt x="f184" y="f135"/>
                </a:cubicBezTo>
                <a:lnTo>
                  <a:pt x="f184" y="f9"/>
                </a:lnTo>
                <a:lnTo>
                  <a:pt x="f184" y="f136"/>
                </a:lnTo>
                <a:lnTo>
                  <a:pt x="f186" y="f136"/>
                </a:lnTo>
                <a:lnTo>
                  <a:pt x="f187" y="f136"/>
                </a:lnTo>
                <a:lnTo>
                  <a:pt x="f8" y="f136"/>
                </a:ln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4" name="Freihandform 6"/>
          <p:cNvSpPr/>
          <p:nvPr/>
        </p:nvSpPr>
        <p:spPr>
          <a:xfrm>
            <a:off x="6352135" y="2008068"/>
            <a:ext cx="1408587" cy="2499238"/>
          </a:xfrm>
          <a:custGeom>
            <a:avLst/>
            <a:gdLst>
              <a:gd name="f0" fmla="val 10800000"/>
              <a:gd name="f1" fmla="val 5400000"/>
              <a:gd name="f2" fmla="val 180"/>
              <a:gd name="f3" fmla="val w"/>
              <a:gd name="f4" fmla="val h"/>
              <a:gd name="f5" fmla="val 0"/>
              <a:gd name="f6" fmla="val 1408586"/>
              <a:gd name="f7" fmla="val 2499242"/>
              <a:gd name="f8" fmla="val 631245"/>
              <a:gd name="f9" fmla="val 696391"/>
              <a:gd name="f10" fmla="val 638882"/>
              <a:gd name="f11" fmla="val 680872"/>
              <a:gd name="f12" fmla="val 650334"/>
              <a:gd name="f13" fmla="val 666265"/>
              <a:gd name="f14" fmla="val 665239"/>
              <a:gd name="f15" fmla="val 652999"/>
              <a:gd name="f16" fmla="val 682017"/>
              <a:gd name="f17" fmla="val 638117"/>
              <a:gd name="f18" fmla="val 701792"/>
              <a:gd name="f19" fmla="val 626610"/>
              <a:gd name="f20" fmla="val 724068"/>
              <a:gd name="f21" fmla="val 618775"/>
              <a:gd name="f22" fmla="val 727521"/>
              <a:gd name="f23" fmla="val 617709"/>
              <a:gd name="f24" fmla="val 754810"/>
              <a:gd name="f25" fmla="val 608466"/>
              <a:gd name="f26" fmla="val 787938"/>
              <a:gd name="f27" fmla="val 603787"/>
              <a:gd name="f28" fmla="val 825985"/>
              <a:gd name="f29" fmla="val 1408568"/>
              <a:gd name="f30" fmla="val 880533"/>
              <a:gd name="f31" fmla="val 754201"/>
              <a:gd name="f32" fmla="val 637408"/>
              <a:gd name="f33" fmla="val 16813"/>
              <a:gd name="f34" fmla="val 533504"/>
              <a:gd name="f35" fmla="val 49925"/>
              <a:gd name="f36" fmla="val 424891"/>
              <a:gd name="f37" fmla="val 84387"/>
              <a:gd name="f38" fmla="val 328872"/>
              <a:gd name="f39" fmla="val 137355"/>
              <a:gd name="f40" fmla="val 248204"/>
              <a:gd name="f41" fmla="val 207298"/>
              <a:gd name="f42" fmla="val 165511"/>
              <a:gd name="f43" fmla="val 278733"/>
              <a:gd name="f44" fmla="val 102535"/>
              <a:gd name="f45" fmla="val 363967"/>
              <a:gd name="f46" fmla="val 60998"/>
              <a:gd name="f47" fmla="val 460688"/>
              <a:gd name="f48" fmla="val 20526"/>
              <a:gd name="f49" fmla="val 555203"/>
              <a:gd name="f50" fmla="val 661082"/>
              <a:gd name="f51" fmla="val 775387"/>
              <a:gd name="f52" fmla="val 835154"/>
              <a:gd name="f53" fmla="val 6906"/>
              <a:gd name="f54" fmla="val 894179"/>
              <a:gd name="f55" fmla="val 20517"/>
              <a:gd name="f56" fmla="val 950799"/>
              <a:gd name="f57" fmla="val 34014"/>
              <a:gd name="f58" fmla="val 1007095"/>
              <a:gd name="f59" fmla="val 54606"/>
              <a:gd name="f60" fmla="val 1062175"/>
              <a:gd name="f61" fmla="val 81723"/>
              <a:gd name="f62" fmla="val 1114515"/>
              <a:gd name="f63" fmla="val 84215"/>
              <a:gd name="f64" fmla="val 1118908"/>
              <a:gd name="f65" fmla="val 109136"/>
              <a:gd name="f66" fmla="val 1165676"/>
              <a:gd name="f67" fmla="val 138840"/>
              <a:gd name="f68" fmla="val 1209496"/>
              <a:gd name="f69" fmla="val 172901"/>
              <a:gd name="f70" fmla="val 1249655"/>
              <a:gd name="f71" fmla="val 138983"/>
              <a:gd name="f72" fmla="val 1289671"/>
              <a:gd name="f73" fmla="val 109174"/>
              <a:gd name="f74" fmla="val 1333605"/>
              <a:gd name="f75" fmla="val 84177"/>
              <a:gd name="f76" fmla="val 1380467"/>
              <a:gd name="f77" fmla="val 81705"/>
              <a:gd name="f78" fmla="val 1384842"/>
              <a:gd name="f79" fmla="val 55386"/>
              <a:gd name="f80" fmla="val 1435699"/>
              <a:gd name="f81" fmla="val 35231"/>
              <a:gd name="f82" fmla="val 1489038"/>
              <a:gd name="f83" fmla="val 21763"/>
              <a:gd name="f84" fmla="val 1543432"/>
              <a:gd name="f85" fmla="val 18272"/>
              <a:gd name="f86" fmla="val 1552304"/>
              <a:gd name="f87" fmla="val 1558818"/>
              <a:gd name="f88" fmla="val 15913"/>
              <a:gd name="f89" fmla="val 1570154"/>
              <a:gd name="f90" fmla="val 14191"/>
              <a:gd name="f91" fmla="val 1581156"/>
              <a:gd name="f92" fmla="val 12660"/>
              <a:gd name="f93" fmla="val 1590980"/>
              <a:gd name="f94" fmla="val 11100"/>
              <a:gd name="f95" fmla="val 1600774"/>
              <a:gd name="f96" fmla="val 10568"/>
              <a:gd name="f97" fmla="val 1604036"/>
              <a:gd name="f98" fmla="val 9911"/>
              <a:gd name="f99" fmla="val 1607288"/>
              <a:gd name="f100" fmla="val 9226"/>
              <a:gd name="f101" fmla="val 1610797"/>
              <a:gd name="f102" fmla="val 7885"/>
              <a:gd name="f103" fmla="val 1617559"/>
              <a:gd name="f104" fmla="val 6221"/>
              <a:gd name="f105" fmla="val 1625965"/>
              <a:gd name="f106" fmla="val 5032"/>
              <a:gd name="f107" fmla="val 1635769"/>
              <a:gd name="f108" fmla="val 3929"/>
              <a:gd name="f109" fmla="val 1645479"/>
              <a:gd name="f110" fmla="val 3596"/>
              <a:gd name="f111" fmla="val 1654379"/>
              <a:gd name="f112" fmla="val 3301"/>
              <a:gd name="f113" fmla="val 1662558"/>
              <a:gd name="f114" fmla="val 3167"/>
              <a:gd name="f115" fmla="val 1666228"/>
              <a:gd name="f116" fmla="val 3044"/>
              <a:gd name="f117" fmla="val 1669889"/>
              <a:gd name="f118" fmla="val 2758"/>
              <a:gd name="f119" fmla="val 1673969"/>
              <a:gd name="f120" fmla="val 2502"/>
              <a:gd name="f121" fmla="val 1677982"/>
              <a:gd name="f122" fmla="val 2188"/>
              <a:gd name="f123" fmla="val 1681966"/>
              <a:gd name="f124" fmla="val 1864"/>
              <a:gd name="f125" fmla="val 1686198"/>
              <a:gd name="f126" fmla="val 999"/>
              <a:gd name="f127" fmla="val 1697495"/>
              <a:gd name="f128" fmla="val 19"/>
              <a:gd name="f129" fmla="val 1710295"/>
              <a:gd name="f130" fmla="val 1724018"/>
              <a:gd name="f131" fmla="val 1725064"/>
              <a:gd name="f132" fmla="val 1763729"/>
              <a:gd name="f133" fmla="val 3063"/>
              <a:gd name="f134" fmla="val 1803869"/>
              <a:gd name="f135" fmla="val 9321"/>
              <a:gd name="f136" fmla="val 1847613"/>
              <a:gd name="f137" fmla="val 19109"/>
              <a:gd name="f138" fmla="val 1917194"/>
              <a:gd name="f139" fmla="val 36506"/>
              <a:gd name="f140" fmla="val 1981478"/>
              <a:gd name="f141" fmla="val 61045"/>
              <a:gd name="f142" fmla="val 2038706"/>
              <a:gd name="f143" fmla="val 102620"/>
              <a:gd name="f144" fmla="val 2135513"/>
              <a:gd name="f145" fmla="val 165596"/>
              <a:gd name="f146" fmla="val 2220737"/>
              <a:gd name="f147" fmla="val 247853"/>
              <a:gd name="f148" fmla="val 2291697"/>
              <a:gd name="f149" fmla="val 256470"/>
              <a:gd name="f150" fmla="val 2299238"/>
              <a:gd name="f151" fmla="val 264812"/>
              <a:gd name="f152" fmla="val 2304545"/>
              <a:gd name="f153" fmla="val 270937"/>
              <a:gd name="f154" fmla="val 2308434"/>
              <a:gd name="f155" fmla="val 272725"/>
              <a:gd name="f156" fmla="val 2309575"/>
              <a:gd name="f157" fmla="val 274485"/>
              <a:gd name="f158" fmla="val 2310593"/>
              <a:gd name="f159" fmla="val 276454"/>
              <a:gd name="f160" fmla="val 2312105"/>
              <a:gd name="f161" fmla="val 280411"/>
              <a:gd name="f162" fmla="val 2315214"/>
              <a:gd name="f163" fmla="val 300318"/>
              <a:gd name="f164" fmla="val 2330905"/>
              <a:gd name="f165" fmla="val 322889"/>
              <a:gd name="f166" fmla="val 2348698"/>
              <a:gd name="f167" fmla="val 348428"/>
              <a:gd name="f168" fmla="val 2364578"/>
              <a:gd name="f169" fmla="val 367251"/>
              <a:gd name="f170" fmla="val 2375685"/>
              <a:gd name="f171" fmla="val 369753"/>
              <a:gd name="f172" fmla="val 421505"/>
              <a:gd name="f173" fmla="val 2402445"/>
              <a:gd name="f174" fmla="val 485623"/>
              <a:gd name="f175" fmla="val 2434236"/>
              <a:gd name="f176" fmla="val 533466"/>
              <a:gd name="f177" fmla="val 2449451"/>
              <a:gd name="f178" fmla="val 637323"/>
              <a:gd name="f179" fmla="val 2482496"/>
              <a:gd name="f180" fmla="val 754106"/>
              <a:gd name="f181" fmla="val 2499243"/>
              <a:gd name="f182" fmla="val 880552"/>
              <a:gd name="f183" fmla="val 1408587"/>
              <a:gd name="f184" fmla="val 1895531"/>
              <a:gd name="f185" fmla="val 826004"/>
              <a:gd name="f186" fmla="val 787767"/>
              <a:gd name="f187" fmla="val 754638"/>
              <a:gd name="f188" fmla="val 1890881"/>
              <a:gd name="f189" fmla="val 727540"/>
              <a:gd name="f190" fmla="val 1881704"/>
              <a:gd name="f191" fmla="val 724135"/>
              <a:gd name="f192" fmla="val 1880649"/>
              <a:gd name="f193" fmla="val 701859"/>
              <a:gd name="f194" fmla="val 1872832"/>
              <a:gd name="f195" fmla="val 682075"/>
              <a:gd name="f196" fmla="val 1861306"/>
              <a:gd name="f197" fmla="val 665039"/>
              <a:gd name="f198" fmla="val 1846129"/>
              <a:gd name="f199" fmla="val 658971"/>
              <a:gd name="f200" fmla="val 1840785"/>
              <a:gd name="f201" fmla="val 653064"/>
              <a:gd name="f202" fmla="val 1833710"/>
              <a:gd name="f203" fmla="val 647728"/>
              <a:gd name="f204" fmla="val 1827044"/>
              <a:gd name="f205" fmla="val 640185"/>
              <a:gd name="f206" fmla="val 1817553"/>
              <a:gd name="f207" fmla="val 634707"/>
              <a:gd name="f208" fmla="val 1809346"/>
              <a:gd name="f209" fmla="val 631045"/>
              <a:gd name="f210" fmla="val 1802005"/>
              <a:gd name="f211" fmla="val 629152"/>
              <a:gd name="f212" fmla="val 1797536"/>
              <a:gd name="f213" fmla="val 620525"/>
              <a:gd name="f214" fmla="val 1777271"/>
              <a:gd name="f215" fmla="val 616121"/>
              <a:gd name="f216" fmla="val 1752565"/>
              <a:gd name="f217" fmla="val 616055"/>
              <a:gd name="f218" fmla="val 1724417"/>
              <a:gd name="f219" fmla="val 1696259"/>
              <a:gd name="f220" fmla="val 620392"/>
              <a:gd name="f221" fmla="val 1672058"/>
              <a:gd name="f222" fmla="val 628686"/>
              <a:gd name="f223" fmla="val 1652658"/>
              <a:gd name="f224" fmla="val 636505"/>
              <a:gd name="f225" fmla="val 1634514"/>
              <a:gd name="f226" fmla="val 648879"/>
              <a:gd name="f227" fmla="val 1617787"/>
              <a:gd name="f228" fmla="val 665467"/>
              <a:gd name="f229" fmla="val 1602961"/>
              <a:gd name="f230" fmla="val 669063"/>
              <a:gd name="f231" fmla="val 1599519"/>
              <a:gd name="f232" fmla="val 684747"/>
              <a:gd name="f233" fmla="val 1586263"/>
              <a:gd name="f234" fmla="val 703362"/>
              <a:gd name="f235" fmla="val 1575717"/>
              <a:gd name="f236" fmla="val 724458"/>
              <a:gd name="f237" fmla="val 1568138"/>
              <a:gd name="f238" fmla="val 724886"/>
              <a:gd name="f239" fmla="val 1568024"/>
              <a:gd name="f240" fmla="val 769267"/>
              <a:gd name="f241" fmla="val 1560017"/>
              <a:gd name="f242" fmla="val 1086107"/>
              <a:gd name="f243" fmla="val 1552894"/>
              <a:gd name="f244" fmla="val 1171007"/>
              <a:gd name="f245" fmla="val 1323335"/>
              <a:gd name="f246" fmla="val 950790"/>
              <a:gd name="f247" fmla="val 1170979"/>
              <a:gd name="f248" fmla="val 1086620"/>
              <a:gd name="f249" fmla="val 772881"/>
              <a:gd name="f250" fmla="val 943715"/>
              <a:gd name="f251" fmla="val 726028"/>
              <a:gd name="f252" fmla="val 935736"/>
              <a:gd name="f253" fmla="val 703456"/>
              <a:gd name="f254" fmla="val 927510"/>
              <a:gd name="f255" fmla="val 683482"/>
              <a:gd name="f256" fmla="val 915566"/>
              <a:gd name="f257" fmla="val 666694"/>
              <a:gd name="f258" fmla="val 900275"/>
              <a:gd name="f259" fmla="val 649802"/>
              <a:gd name="f260" fmla="val 884841"/>
              <a:gd name="f261" fmla="val 637142"/>
              <a:gd name="f262" fmla="val 867467"/>
              <a:gd name="f263" fmla="val 629076"/>
              <a:gd name="f264" fmla="val 848610"/>
              <a:gd name="f265" fmla="val 626708"/>
              <a:gd name="f266" fmla="val 843579"/>
              <a:gd name="f267" fmla="val 619574"/>
              <a:gd name="f268" fmla="val 824798"/>
              <a:gd name="f269" fmla="val 615950"/>
              <a:gd name="f270" fmla="val 802061"/>
              <a:gd name="f271" fmla="val 775938"/>
              <a:gd name="f272" fmla="val 747296"/>
              <a:gd name="f273" fmla="val 722333"/>
              <a:gd name="f274" fmla="val 629143"/>
              <a:gd name="f275" fmla="val 701726"/>
              <a:gd name="f276" fmla="+- 0 0 -90"/>
              <a:gd name="f277" fmla="*/ f3 1 1408586"/>
              <a:gd name="f278" fmla="*/ f4 1 2499242"/>
              <a:gd name="f279" fmla="+- f7 0 f5"/>
              <a:gd name="f280" fmla="+- f6 0 f5"/>
              <a:gd name="f281" fmla="*/ f276 f0 1"/>
              <a:gd name="f282" fmla="*/ f280 1 1408586"/>
              <a:gd name="f283" fmla="*/ f279 1 2499242"/>
              <a:gd name="f284" fmla="*/ 631245 f280 1"/>
              <a:gd name="f285" fmla="*/ 696391 f279 1"/>
              <a:gd name="f286" fmla="*/ 665239 f280 1"/>
              <a:gd name="f287" fmla="*/ 652999 f279 1"/>
              <a:gd name="f288" fmla="*/ 724068 f280 1"/>
              <a:gd name="f289" fmla="*/ 618775 f279 1"/>
              <a:gd name="f290" fmla="*/ 727521 f280 1"/>
              <a:gd name="f291" fmla="*/ 617709 f279 1"/>
              <a:gd name="f292" fmla="*/ 825985 f280 1"/>
              <a:gd name="f293" fmla="*/ 603787 f279 1"/>
              <a:gd name="f294" fmla="*/ 1408568 f280 1"/>
              <a:gd name="f295" fmla="*/ 0 f279 1"/>
              <a:gd name="f296" fmla="*/ 880533 f280 1"/>
              <a:gd name="f297" fmla="*/ 533504 f280 1"/>
              <a:gd name="f298" fmla="*/ 49925 f279 1"/>
              <a:gd name="f299" fmla="*/ 248204 f280 1"/>
              <a:gd name="f300" fmla="*/ 207298 f279 1"/>
              <a:gd name="f301" fmla="*/ 60998 f280 1"/>
              <a:gd name="f302" fmla="*/ 460688 f279 1"/>
              <a:gd name="f303" fmla="*/ 0 f280 1"/>
              <a:gd name="f304" fmla="*/ 775387 f279 1"/>
              <a:gd name="f305" fmla="*/ 20517 f280 1"/>
              <a:gd name="f306" fmla="*/ 950799 f279 1"/>
              <a:gd name="f307" fmla="*/ 81723 f280 1"/>
              <a:gd name="f308" fmla="*/ 1114515 f279 1"/>
              <a:gd name="f309" fmla="*/ 84215 f280 1"/>
              <a:gd name="f310" fmla="*/ 1118908 f279 1"/>
              <a:gd name="f311" fmla="*/ 172901 f280 1"/>
              <a:gd name="f312" fmla="*/ 1249655 f279 1"/>
              <a:gd name="f313" fmla="*/ 84177 f280 1"/>
              <a:gd name="f314" fmla="*/ 1380467 f279 1"/>
              <a:gd name="f315" fmla="*/ 81705 f280 1"/>
              <a:gd name="f316" fmla="*/ 1384842 f279 1"/>
              <a:gd name="f317" fmla="*/ 21763 f280 1"/>
              <a:gd name="f318" fmla="*/ 1543432 f279 1"/>
              <a:gd name="f319" fmla="*/ 18272 f280 1"/>
              <a:gd name="f320" fmla="*/ 1552304 f279 1"/>
              <a:gd name="f321" fmla="*/ 1558818 f279 1"/>
              <a:gd name="f322" fmla="*/ 12660 f280 1"/>
              <a:gd name="f323" fmla="*/ 1590980 f279 1"/>
              <a:gd name="f324" fmla="*/ 11100 f280 1"/>
              <a:gd name="f325" fmla="*/ 1600774 f279 1"/>
              <a:gd name="f326" fmla="*/ 9226 f280 1"/>
              <a:gd name="f327" fmla="*/ 1610797 f279 1"/>
              <a:gd name="f328" fmla="*/ 5032 f280 1"/>
              <a:gd name="f329" fmla="*/ 1635769 f279 1"/>
              <a:gd name="f330" fmla="*/ 3301 f280 1"/>
              <a:gd name="f331" fmla="*/ 1662558 f279 1"/>
              <a:gd name="f332" fmla="*/ 2758 f280 1"/>
              <a:gd name="f333" fmla="*/ 1673969 f279 1"/>
              <a:gd name="f334" fmla="*/ 1864 f280 1"/>
              <a:gd name="f335" fmla="*/ 1686198 f279 1"/>
              <a:gd name="f336" fmla="*/ 19 f280 1"/>
              <a:gd name="f337" fmla="*/ 1724018 f279 1"/>
              <a:gd name="f338" fmla="*/ 1725064 f279 1"/>
              <a:gd name="f339" fmla="*/ 9321 f280 1"/>
              <a:gd name="f340" fmla="*/ 1847613 f279 1"/>
              <a:gd name="f341" fmla="*/ 61045 f280 1"/>
              <a:gd name="f342" fmla="*/ 2038706 f279 1"/>
              <a:gd name="f343" fmla="*/ 247853 f280 1"/>
              <a:gd name="f344" fmla="*/ 2291697 f279 1"/>
              <a:gd name="f345" fmla="*/ 270937 f280 1"/>
              <a:gd name="f346" fmla="*/ 2308434 f279 1"/>
              <a:gd name="f347" fmla="*/ 276454 f280 1"/>
              <a:gd name="f348" fmla="*/ 2312105 f279 1"/>
              <a:gd name="f349" fmla="*/ 280411 f280 1"/>
              <a:gd name="f350" fmla="*/ 2315214 f279 1"/>
              <a:gd name="f351" fmla="*/ 348428 f280 1"/>
              <a:gd name="f352" fmla="*/ 2364578 f279 1"/>
              <a:gd name="f353" fmla="*/ 367251 f280 1"/>
              <a:gd name="f354" fmla="*/ 2375685 f279 1"/>
              <a:gd name="f355" fmla="*/ 369753 f280 1"/>
              <a:gd name="f356" fmla="*/ 533466 f280 1"/>
              <a:gd name="f357" fmla="*/ 2449451 f279 1"/>
              <a:gd name="f358" fmla="*/ 880552 f280 1"/>
              <a:gd name="f359" fmla="*/ 2499243 f279 1"/>
              <a:gd name="f360" fmla="*/ 1408587 f280 1"/>
              <a:gd name="f361" fmla="*/ 1895531 f279 1"/>
              <a:gd name="f362" fmla="*/ 826004 f280 1"/>
              <a:gd name="f363" fmla="*/ 727540 f280 1"/>
              <a:gd name="f364" fmla="*/ 1881704 f279 1"/>
              <a:gd name="f365" fmla="*/ 724135 f280 1"/>
              <a:gd name="f366" fmla="*/ 1880649 f279 1"/>
              <a:gd name="f367" fmla="*/ 665039 f280 1"/>
              <a:gd name="f368" fmla="*/ 1846129 f279 1"/>
              <a:gd name="f369" fmla="*/ 647728 f280 1"/>
              <a:gd name="f370" fmla="*/ 1827044 f279 1"/>
              <a:gd name="f371" fmla="*/ 631045 f280 1"/>
              <a:gd name="f372" fmla="*/ 1802005 f279 1"/>
              <a:gd name="f373" fmla="*/ 629152 f280 1"/>
              <a:gd name="f374" fmla="*/ 1797536 f279 1"/>
              <a:gd name="f375" fmla="*/ 616055 f280 1"/>
              <a:gd name="f376" fmla="*/ 1724417 f279 1"/>
              <a:gd name="f377" fmla="*/ 628686 f280 1"/>
              <a:gd name="f378" fmla="*/ 1652658 f279 1"/>
              <a:gd name="f379" fmla="*/ 665467 f280 1"/>
              <a:gd name="f380" fmla="*/ 1602961 f279 1"/>
              <a:gd name="f381" fmla="*/ 669063 f280 1"/>
              <a:gd name="f382" fmla="*/ 1599519 f279 1"/>
              <a:gd name="f383" fmla="*/ 724458 f280 1"/>
              <a:gd name="f384" fmla="*/ 1568138 f279 1"/>
              <a:gd name="f385" fmla="*/ 724886 f280 1"/>
              <a:gd name="f386" fmla="*/ 1568024 f279 1"/>
              <a:gd name="f387" fmla="*/ 1171007 f280 1"/>
              <a:gd name="f388" fmla="*/ 1552894 f279 1"/>
              <a:gd name="f389" fmla="*/ 1323335 f280 1"/>
              <a:gd name="f390" fmla="*/ 950790 f279 1"/>
              <a:gd name="f391" fmla="*/ 1170979 f280 1"/>
              <a:gd name="f392" fmla="*/ 726028 f280 1"/>
              <a:gd name="f393" fmla="*/ 935736 f279 1"/>
              <a:gd name="f394" fmla="*/ 666694 f280 1"/>
              <a:gd name="f395" fmla="*/ 900275 f279 1"/>
              <a:gd name="f396" fmla="*/ 629076 f280 1"/>
              <a:gd name="f397" fmla="*/ 848610 f279 1"/>
              <a:gd name="f398" fmla="*/ 626708 f280 1"/>
              <a:gd name="f399" fmla="*/ 843579 f279 1"/>
              <a:gd name="f400" fmla="*/ 615950 f280 1"/>
              <a:gd name="f401" fmla="*/ 775938 f279 1"/>
              <a:gd name="f402" fmla="*/ 629143 f280 1"/>
              <a:gd name="f403" fmla="*/ 701726 f279 1"/>
              <a:gd name="f404" fmla="*/ f281 1 f2"/>
              <a:gd name="f405" fmla="*/ f284 1 1408586"/>
              <a:gd name="f406" fmla="*/ f285 1 2499242"/>
              <a:gd name="f407" fmla="*/ f286 1 1408586"/>
              <a:gd name="f408" fmla="*/ f287 1 2499242"/>
              <a:gd name="f409" fmla="*/ f288 1 1408586"/>
              <a:gd name="f410" fmla="*/ f289 1 2499242"/>
              <a:gd name="f411" fmla="*/ f290 1 1408586"/>
              <a:gd name="f412" fmla="*/ f291 1 2499242"/>
              <a:gd name="f413" fmla="*/ f292 1 1408586"/>
              <a:gd name="f414" fmla="*/ f293 1 2499242"/>
              <a:gd name="f415" fmla="*/ f294 1 1408586"/>
              <a:gd name="f416" fmla="*/ f295 1 2499242"/>
              <a:gd name="f417" fmla="*/ f296 1 1408586"/>
              <a:gd name="f418" fmla="*/ f297 1 1408586"/>
              <a:gd name="f419" fmla="*/ f298 1 2499242"/>
              <a:gd name="f420" fmla="*/ f299 1 1408586"/>
              <a:gd name="f421" fmla="*/ f300 1 2499242"/>
              <a:gd name="f422" fmla="*/ f301 1 1408586"/>
              <a:gd name="f423" fmla="*/ f302 1 2499242"/>
              <a:gd name="f424" fmla="*/ f303 1 1408586"/>
              <a:gd name="f425" fmla="*/ f304 1 2499242"/>
              <a:gd name="f426" fmla="*/ f305 1 1408586"/>
              <a:gd name="f427" fmla="*/ f306 1 2499242"/>
              <a:gd name="f428" fmla="*/ f307 1 1408586"/>
              <a:gd name="f429" fmla="*/ f308 1 2499242"/>
              <a:gd name="f430" fmla="*/ f309 1 1408586"/>
              <a:gd name="f431" fmla="*/ f310 1 2499242"/>
              <a:gd name="f432" fmla="*/ f311 1 1408586"/>
              <a:gd name="f433" fmla="*/ f312 1 2499242"/>
              <a:gd name="f434" fmla="*/ f313 1 1408586"/>
              <a:gd name="f435" fmla="*/ f314 1 2499242"/>
              <a:gd name="f436" fmla="*/ f315 1 1408586"/>
              <a:gd name="f437" fmla="*/ f316 1 2499242"/>
              <a:gd name="f438" fmla="*/ f317 1 1408586"/>
              <a:gd name="f439" fmla="*/ f318 1 2499242"/>
              <a:gd name="f440" fmla="*/ f319 1 1408586"/>
              <a:gd name="f441" fmla="*/ f320 1 2499242"/>
              <a:gd name="f442" fmla="*/ f321 1 2499242"/>
              <a:gd name="f443" fmla="*/ f322 1 1408586"/>
              <a:gd name="f444" fmla="*/ f323 1 2499242"/>
              <a:gd name="f445" fmla="*/ f324 1 1408586"/>
              <a:gd name="f446" fmla="*/ f325 1 2499242"/>
              <a:gd name="f447" fmla="*/ f326 1 1408586"/>
              <a:gd name="f448" fmla="*/ f327 1 2499242"/>
              <a:gd name="f449" fmla="*/ f328 1 1408586"/>
              <a:gd name="f450" fmla="*/ f329 1 2499242"/>
              <a:gd name="f451" fmla="*/ f330 1 1408586"/>
              <a:gd name="f452" fmla="*/ f331 1 2499242"/>
              <a:gd name="f453" fmla="*/ f332 1 1408586"/>
              <a:gd name="f454" fmla="*/ f333 1 2499242"/>
              <a:gd name="f455" fmla="*/ f334 1 1408586"/>
              <a:gd name="f456" fmla="*/ f335 1 2499242"/>
              <a:gd name="f457" fmla="*/ f336 1 1408586"/>
              <a:gd name="f458" fmla="*/ f337 1 2499242"/>
              <a:gd name="f459" fmla="*/ f338 1 2499242"/>
              <a:gd name="f460" fmla="*/ f339 1 1408586"/>
              <a:gd name="f461" fmla="*/ f340 1 2499242"/>
              <a:gd name="f462" fmla="*/ f341 1 1408586"/>
              <a:gd name="f463" fmla="*/ f342 1 2499242"/>
              <a:gd name="f464" fmla="*/ f343 1 1408586"/>
              <a:gd name="f465" fmla="*/ f344 1 2499242"/>
              <a:gd name="f466" fmla="*/ f345 1 1408586"/>
              <a:gd name="f467" fmla="*/ f346 1 2499242"/>
              <a:gd name="f468" fmla="*/ f347 1 1408586"/>
              <a:gd name="f469" fmla="*/ f348 1 2499242"/>
              <a:gd name="f470" fmla="*/ f349 1 1408586"/>
              <a:gd name="f471" fmla="*/ f350 1 2499242"/>
              <a:gd name="f472" fmla="*/ f351 1 1408586"/>
              <a:gd name="f473" fmla="*/ f352 1 2499242"/>
              <a:gd name="f474" fmla="*/ f353 1 1408586"/>
              <a:gd name="f475" fmla="*/ f354 1 2499242"/>
              <a:gd name="f476" fmla="*/ f355 1 1408586"/>
              <a:gd name="f477" fmla="*/ f356 1 1408586"/>
              <a:gd name="f478" fmla="*/ f357 1 2499242"/>
              <a:gd name="f479" fmla="*/ f358 1 1408586"/>
              <a:gd name="f480" fmla="*/ f359 1 2499242"/>
              <a:gd name="f481" fmla="*/ f360 1 1408586"/>
              <a:gd name="f482" fmla="*/ f361 1 2499242"/>
              <a:gd name="f483" fmla="*/ f362 1 1408586"/>
              <a:gd name="f484" fmla="*/ f363 1 1408586"/>
              <a:gd name="f485" fmla="*/ f364 1 2499242"/>
              <a:gd name="f486" fmla="*/ f365 1 1408586"/>
              <a:gd name="f487" fmla="*/ f366 1 2499242"/>
              <a:gd name="f488" fmla="*/ f367 1 1408586"/>
              <a:gd name="f489" fmla="*/ f368 1 2499242"/>
              <a:gd name="f490" fmla="*/ f369 1 1408586"/>
              <a:gd name="f491" fmla="*/ f370 1 2499242"/>
              <a:gd name="f492" fmla="*/ f371 1 1408586"/>
              <a:gd name="f493" fmla="*/ f372 1 2499242"/>
              <a:gd name="f494" fmla="*/ f373 1 1408586"/>
              <a:gd name="f495" fmla="*/ f374 1 2499242"/>
              <a:gd name="f496" fmla="*/ f375 1 1408586"/>
              <a:gd name="f497" fmla="*/ f376 1 2499242"/>
              <a:gd name="f498" fmla="*/ f377 1 1408586"/>
              <a:gd name="f499" fmla="*/ f378 1 2499242"/>
              <a:gd name="f500" fmla="*/ f379 1 1408586"/>
              <a:gd name="f501" fmla="*/ f380 1 2499242"/>
              <a:gd name="f502" fmla="*/ f381 1 1408586"/>
              <a:gd name="f503" fmla="*/ f382 1 2499242"/>
              <a:gd name="f504" fmla="*/ f383 1 1408586"/>
              <a:gd name="f505" fmla="*/ f384 1 2499242"/>
              <a:gd name="f506" fmla="*/ f385 1 1408586"/>
              <a:gd name="f507" fmla="*/ f386 1 2499242"/>
              <a:gd name="f508" fmla="*/ f387 1 1408586"/>
              <a:gd name="f509" fmla="*/ f388 1 2499242"/>
              <a:gd name="f510" fmla="*/ f389 1 1408586"/>
              <a:gd name="f511" fmla="*/ f390 1 2499242"/>
              <a:gd name="f512" fmla="*/ f391 1 1408586"/>
              <a:gd name="f513" fmla="*/ f392 1 1408586"/>
              <a:gd name="f514" fmla="*/ f393 1 2499242"/>
              <a:gd name="f515" fmla="*/ f394 1 1408586"/>
              <a:gd name="f516" fmla="*/ f395 1 2499242"/>
              <a:gd name="f517" fmla="*/ f396 1 1408586"/>
              <a:gd name="f518" fmla="*/ f397 1 2499242"/>
              <a:gd name="f519" fmla="*/ f398 1 1408586"/>
              <a:gd name="f520" fmla="*/ f399 1 2499242"/>
              <a:gd name="f521" fmla="*/ f400 1 1408586"/>
              <a:gd name="f522" fmla="*/ f401 1 2499242"/>
              <a:gd name="f523" fmla="*/ f402 1 1408586"/>
              <a:gd name="f524" fmla="*/ f403 1 2499242"/>
              <a:gd name="f525" fmla="*/ f5 1 f282"/>
              <a:gd name="f526" fmla="*/ f6 1 f282"/>
              <a:gd name="f527" fmla="*/ f5 1 f283"/>
              <a:gd name="f528" fmla="*/ f7 1 f283"/>
              <a:gd name="f529" fmla="+- f404 0 f1"/>
              <a:gd name="f530" fmla="*/ f405 1 f282"/>
              <a:gd name="f531" fmla="*/ f406 1 f283"/>
              <a:gd name="f532" fmla="*/ f407 1 f282"/>
              <a:gd name="f533" fmla="*/ f408 1 f283"/>
              <a:gd name="f534" fmla="*/ f409 1 f282"/>
              <a:gd name="f535" fmla="*/ f410 1 f283"/>
              <a:gd name="f536" fmla="*/ f411 1 f282"/>
              <a:gd name="f537" fmla="*/ f412 1 f283"/>
              <a:gd name="f538" fmla="*/ f413 1 f282"/>
              <a:gd name="f539" fmla="*/ f414 1 f283"/>
              <a:gd name="f540" fmla="*/ f415 1 f282"/>
              <a:gd name="f541" fmla="*/ f416 1 f283"/>
              <a:gd name="f542" fmla="*/ f417 1 f282"/>
              <a:gd name="f543" fmla="*/ f418 1 f282"/>
              <a:gd name="f544" fmla="*/ f419 1 f283"/>
              <a:gd name="f545" fmla="*/ f420 1 f282"/>
              <a:gd name="f546" fmla="*/ f421 1 f283"/>
              <a:gd name="f547" fmla="*/ f422 1 f282"/>
              <a:gd name="f548" fmla="*/ f423 1 f283"/>
              <a:gd name="f549" fmla="*/ f424 1 f282"/>
              <a:gd name="f550" fmla="*/ f425 1 f283"/>
              <a:gd name="f551" fmla="*/ f426 1 f282"/>
              <a:gd name="f552" fmla="*/ f427 1 f283"/>
              <a:gd name="f553" fmla="*/ f428 1 f282"/>
              <a:gd name="f554" fmla="*/ f429 1 f283"/>
              <a:gd name="f555" fmla="*/ f430 1 f282"/>
              <a:gd name="f556" fmla="*/ f431 1 f283"/>
              <a:gd name="f557" fmla="*/ f432 1 f282"/>
              <a:gd name="f558" fmla="*/ f433 1 f283"/>
              <a:gd name="f559" fmla="*/ f434 1 f282"/>
              <a:gd name="f560" fmla="*/ f435 1 f283"/>
              <a:gd name="f561" fmla="*/ f436 1 f282"/>
              <a:gd name="f562" fmla="*/ f437 1 f283"/>
              <a:gd name="f563" fmla="*/ f438 1 f282"/>
              <a:gd name="f564" fmla="*/ f439 1 f283"/>
              <a:gd name="f565" fmla="*/ f440 1 f282"/>
              <a:gd name="f566" fmla="*/ f441 1 f283"/>
              <a:gd name="f567" fmla="*/ f442 1 f283"/>
              <a:gd name="f568" fmla="*/ f443 1 f282"/>
              <a:gd name="f569" fmla="*/ f444 1 f283"/>
              <a:gd name="f570" fmla="*/ f445 1 f282"/>
              <a:gd name="f571" fmla="*/ f446 1 f283"/>
              <a:gd name="f572" fmla="*/ f447 1 f282"/>
              <a:gd name="f573" fmla="*/ f448 1 f283"/>
              <a:gd name="f574" fmla="*/ f449 1 f282"/>
              <a:gd name="f575" fmla="*/ f450 1 f283"/>
              <a:gd name="f576" fmla="*/ f451 1 f282"/>
              <a:gd name="f577" fmla="*/ f452 1 f283"/>
              <a:gd name="f578" fmla="*/ f453 1 f282"/>
              <a:gd name="f579" fmla="*/ f454 1 f283"/>
              <a:gd name="f580" fmla="*/ f455 1 f282"/>
              <a:gd name="f581" fmla="*/ f456 1 f283"/>
              <a:gd name="f582" fmla="*/ f457 1 f282"/>
              <a:gd name="f583" fmla="*/ f458 1 f283"/>
              <a:gd name="f584" fmla="*/ f459 1 f283"/>
              <a:gd name="f585" fmla="*/ f460 1 f282"/>
              <a:gd name="f586" fmla="*/ f461 1 f283"/>
              <a:gd name="f587" fmla="*/ f462 1 f282"/>
              <a:gd name="f588" fmla="*/ f463 1 f283"/>
              <a:gd name="f589" fmla="*/ f464 1 f282"/>
              <a:gd name="f590" fmla="*/ f465 1 f283"/>
              <a:gd name="f591" fmla="*/ f466 1 f282"/>
              <a:gd name="f592" fmla="*/ f467 1 f283"/>
              <a:gd name="f593" fmla="*/ f468 1 f282"/>
              <a:gd name="f594" fmla="*/ f469 1 f283"/>
              <a:gd name="f595" fmla="*/ f470 1 f282"/>
              <a:gd name="f596" fmla="*/ f471 1 f283"/>
              <a:gd name="f597" fmla="*/ f472 1 f282"/>
              <a:gd name="f598" fmla="*/ f473 1 f283"/>
              <a:gd name="f599" fmla="*/ f474 1 f282"/>
              <a:gd name="f600" fmla="*/ f475 1 f283"/>
              <a:gd name="f601" fmla="*/ f476 1 f282"/>
              <a:gd name="f602" fmla="*/ f477 1 f282"/>
              <a:gd name="f603" fmla="*/ f478 1 f283"/>
              <a:gd name="f604" fmla="*/ f479 1 f282"/>
              <a:gd name="f605" fmla="*/ f480 1 f283"/>
              <a:gd name="f606" fmla="*/ f481 1 f282"/>
              <a:gd name="f607" fmla="*/ f482 1 f283"/>
              <a:gd name="f608" fmla="*/ f483 1 f282"/>
              <a:gd name="f609" fmla="*/ f484 1 f282"/>
              <a:gd name="f610" fmla="*/ f485 1 f283"/>
              <a:gd name="f611" fmla="*/ f486 1 f282"/>
              <a:gd name="f612" fmla="*/ f487 1 f283"/>
              <a:gd name="f613" fmla="*/ f488 1 f282"/>
              <a:gd name="f614" fmla="*/ f489 1 f283"/>
              <a:gd name="f615" fmla="*/ f490 1 f282"/>
              <a:gd name="f616" fmla="*/ f491 1 f283"/>
              <a:gd name="f617" fmla="*/ f492 1 f282"/>
              <a:gd name="f618" fmla="*/ f493 1 f283"/>
              <a:gd name="f619" fmla="*/ f494 1 f282"/>
              <a:gd name="f620" fmla="*/ f495 1 f283"/>
              <a:gd name="f621" fmla="*/ f496 1 f282"/>
              <a:gd name="f622" fmla="*/ f497 1 f283"/>
              <a:gd name="f623" fmla="*/ f498 1 f282"/>
              <a:gd name="f624" fmla="*/ f499 1 f283"/>
              <a:gd name="f625" fmla="*/ f500 1 f282"/>
              <a:gd name="f626" fmla="*/ f501 1 f283"/>
              <a:gd name="f627" fmla="*/ f502 1 f282"/>
              <a:gd name="f628" fmla="*/ f503 1 f283"/>
              <a:gd name="f629" fmla="*/ f504 1 f282"/>
              <a:gd name="f630" fmla="*/ f505 1 f283"/>
              <a:gd name="f631" fmla="*/ f506 1 f282"/>
              <a:gd name="f632" fmla="*/ f507 1 f283"/>
              <a:gd name="f633" fmla="*/ f508 1 f282"/>
              <a:gd name="f634" fmla="*/ f509 1 f283"/>
              <a:gd name="f635" fmla="*/ f510 1 f282"/>
              <a:gd name="f636" fmla="*/ f511 1 f283"/>
              <a:gd name="f637" fmla="*/ f512 1 f282"/>
              <a:gd name="f638" fmla="*/ f513 1 f282"/>
              <a:gd name="f639" fmla="*/ f514 1 f283"/>
              <a:gd name="f640" fmla="*/ f515 1 f282"/>
              <a:gd name="f641" fmla="*/ f516 1 f283"/>
              <a:gd name="f642" fmla="*/ f517 1 f282"/>
              <a:gd name="f643" fmla="*/ f518 1 f283"/>
              <a:gd name="f644" fmla="*/ f519 1 f282"/>
              <a:gd name="f645" fmla="*/ f520 1 f283"/>
              <a:gd name="f646" fmla="*/ f521 1 f282"/>
              <a:gd name="f647" fmla="*/ f522 1 f283"/>
              <a:gd name="f648" fmla="*/ f523 1 f282"/>
              <a:gd name="f649" fmla="*/ f524 1 f283"/>
              <a:gd name="f650" fmla="*/ f525 f277 1"/>
              <a:gd name="f651" fmla="*/ f526 f277 1"/>
              <a:gd name="f652" fmla="*/ f528 f278 1"/>
              <a:gd name="f653" fmla="*/ f527 f278 1"/>
              <a:gd name="f654" fmla="*/ f530 f277 1"/>
              <a:gd name="f655" fmla="*/ f531 f278 1"/>
              <a:gd name="f656" fmla="*/ f532 f277 1"/>
              <a:gd name="f657" fmla="*/ f533 f278 1"/>
              <a:gd name="f658" fmla="*/ f534 f277 1"/>
              <a:gd name="f659" fmla="*/ f535 f278 1"/>
              <a:gd name="f660" fmla="*/ f536 f277 1"/>
              <a:gd name="f661" fmla="*/ f537 f278 1"/>
              <a:gd name="f662" fmla="*/ f538 f277 1"/>
              <a:gd name="f663" fmla="*/ f539 f278 1"/>
              <a:gd name="f664" fmla="*/ f540 f277 1"/>
              <a:gd name="f665" fmla="*/ f541 f278 1"/>
              <a:gd name="f666" fmla="*/ f542 f277 1"/>
              <a:gd name="f667" fmla="*/ f543 f277 1"/>
              <a:gd name="f668" fmla="*/ f544 f278 1"/>
              <a:gd name="f669" fmla="*/ f545 f277 1"/>
              <a:gd name="f670" fmla="*/ f546 f278 1"/>
              <a:gd name="f671" fmla="*/ f547 f277 1"/>
              <a:gd name="f672" fmla="*/ f548 f278 1"/>
              <a:gd name="f673" fmla="*/ f549 f277 1"/>
              <a:gd name="f674" fmla="*/ f550 f278 1"/>
              <a:gd name="f675" fmla="*/ f551 f277 1"/>
              <a:gd name="f676" fmla="*/ f552 f278 1"/>
              <a:gd name="f677" fmla="*/ f553 f277 1"/>
              <a:gd name="f678" fmla="*/ f554 f278 1"/>
              <a:gd name="f679" fmla="*/ f555 f277 1"/>
              <a:gd name="f680" fmla="*/ f556 f278 1"/>
              <a:gd name="f681" fmla="*/ f557 f277 1"/>
              <a:gd name="f682" fmla="*/ f558 f278 1"/>
              <a:gd name="f683" fmla="*/ f559 f277 1"/>
              <a:gd name="f684" fmla="*/ f560 f278 1"/>
              <a:gd name="f685" fmla="*/ f561 f277 1"/>
              <a:gd name="f686" fmla="*/ f562 f278 1"/>
              <a:gd name="f687" fmla="*/ f563 f277 1"/>
              <a:gd name="f688" fmla="*/ f564 f278 1"/>
              <a:gd name="f689" fmla="*/ f565 f277 1"/>
              <a:gd name="f690" fmla="*/ f566 f278 1"/>
              <a:gd name="f691" fmla="*/ f567 f278 1"/>
              <a:gd name="f692" fmla="*/ f568 f277 1"/>
              <a:gd name="f693" fmla="*/ f569 f278 1"/>
              <a:gd name="f694" fmla="*/ f570 f277 1"/>
              <a:gd name="f695" fmla="*/ f571 f278 1"/>
              <a:gd name="f696" fmla="*/ f572 f277 1"/>
              <a:gd name="f697" fmla="*/ f573 f278 1"/>
              <a:gd name="f698" fmla="*/ f574 f277 1"/>
              <a:gd name="f699" fmla="*/ f575 f278 1"/>
              <a:gd name="f700" fmla="*/ f576 f277 1"/>
              <a:gd name="f701" fmla="*/ f577 f278 1"/>
              <a:gd name="f702" fmla="*/ f578 f277 1"/>
              <a:gd name="f703" fmla="*/ f579 f278 1"/>
              <a:gd name="f704" fmla="*/ f580 f277 1"/>
              <a:gd name="f705" fmla="*/ f581 f278 1"/>
              <a:gd name="f706" fmla="*/ f582 f277 1"/>
              <a:gd name="f707" fmla="*/ f583 f278 1"/>
              <a:gd name="f708" fmla="*/ f584 f278 1"/>
              <a:gd name="f709" fmla="*/ f585 f277 1"/>
              <a:gd name="f710" fmla="*/ f586 f278 1"/>
              <a:gd name="f711" fmla="*/ f587 f277 1"/>
              <a:gd name="f712" fmla="*/ f588 f278 1"/>
              <a:gd name="f713" fmla="*/ f589 f277 1"/>
              <a:gd name="f714" fmla="*/ f590 f278 1"/>
              <a:gd name="f715" fmla="*/ f591 f277 1"/>
              <a:gd name="f716" fmla="*/ f592 f278 1"/>
              <a:gd name="f717" fmla="*/ f593 f277 1"/>
              <a:gd name="f718" fmla="*/ f594 f278 1"/>
              <a:gd name="f719" fmla="*/ f595 f277 1"/>
              <a:gd name="f720" fmla="*/ f596 f278 1"/>
              <a:gd name="f721" fmla="*/ f597 f277 1"/>
              <a:gd name="f722" fmla="*/ f598 f278 1"/>
              <a:gd name="f723" fmla="*/ f599 f277 1"/>
              <a:gd name="f724" fmla="*/ f600 f278 1"/>
              <a:gd name="f725" fmla="*/ f601 f277 1"/>
              <a:gd name="f726" fmla="*/ f602 f277 1"/>
              <a:gd name="f727" fmla="*/ f603 f278 1"/>
              <a:gd name="f728" fmla="*/ f604 f277 1"/>
              <a:gd name="f729" fmla="*/ f605 f278 1"/>
              <a:gd name="f730" fmla="*/ f606 f277 1"/>
              <a:gd name="f731" fmla="*/ f607 f278 1"/>
              <a:gd name="f732" fmla="*/ f608 f277 1"/>
              <a:gd name="f733" fmla="*/ f609 f277 1"/>
              <a:gd name="f734" fmla="*/ f610 f278 1"/>
              <a:gd name="f735" fmla="*/ f611 f277 1"/>
              <a:gd name="f736" fmla="*/ f612 f278 1"/>
              <a:gd name="f737" fmla="*/ f613 f277 1"/>
              <a:gd name="f738" fmla="*/ f614 f278 1"/>
              <a:gd name="f739" fmla="*/ f615 f277 1"/>
              <a:gd name="f740" fmla="*/ f616 f278 1"/>
              <a:gd name="f741" fmla="*/ f617 f277 1"/>
              <a:gd name="f742" fmla="*/ f618 f278 1"/>
              <a:gd name="f743" fmla="*/ f619 f277 1"/>
              <a:gd name="f744" fmla="*/ f620 f278 1"/>
              <a:gd name="f745" fmla="*/ f621 f277 1"/>
              <a:gd name="f746" fmla="*/ f622 f278 1"/>
              <a:gd name="f747" fmla="*/ f623 f277 1"/>
              <a:gd name="f748" fmla="*/ f624 f278 1"/>
              <a:gd name="f749" fmla="*/ f625 f277 1"/>
              <a:gd name="f750" fmla="*/ f626 f278 1"/>
              <a:gd name="f751" fmla="*/ f627 f277 1"/>
              <a:gd name="f752" fmla="*/ f628 f278 1"/>
              <a:gd name="f753" fmla="*/ f629 f277 1"/>
              <a:gd name="f754" fmla="*/ f630 f278 1"/>
              <a:gd name="f755" fmla="*/ f631 f277 1"/>
              <a:gd name="f756" fmla="*/ f632 f278 1"/>
              <a:gd name="f757" fmla="*/ f633 f277 1"/>
              <a:gd name="f758" fmla="*/ f634 f278 1"/>
              <a:gd name="f759" fmla="*/ f635 f277 1"/>
              <a:gd name="f760" fmla="*/ f636 f278 1"/>
              <a:gd name="f761" fmla="*/ f637 f277 1"/>
              <a:gd name="f762" fmla="*/ f638 f277 1"/>
              <a:gd name="f763" fmla="*/ f639 f278 1"/>
              <a:gd name="f764" fmla="*/ f640 f277 1"/>
              <a:gd name="f765" fmla="*/ f641 f278 1"/>
              <a:gd name="f766" fmla="*/ f642 f277 1"/>
              <a:gd name="f767" fmla="*/ f643 f278 1"/>
              <a:gd name="f768" fmla="*/ f644 f277 1"/>
              <a:gd name="f769" fmla="*/ f645 f278 1"/>
              <a:gd name="f770" fmla="*/ f646 f277 1"/>
              <a:gd name="f771" fmla="*/ f647 f278 1"/>
              <a:gd name="f772" fmla="*/ f648 f277 1"/>
              <a:gd name="f773" fmla="*/ f649 f278 1"/>
            </a:gdLst>
            <a:ahLst/>
            <a:cxnLst>
              <a:cxn ang="3cd4">
                <a:pos x="hc" y="t"/>
              </a:cxn>
              <a:cxn ang="0">
                <a:pos x="r" y="vc"/>
              </a:cxn>
              <a:cxn ang="cd4">
                <a:pos x="hc" y="b"/>
              </a:cxn>
              <a:cxn ang="cd2">
                <a:pos x="l" y="vc"/>
              </a:cxn>
              <a:cxn ang="f529">
                <a:pos x="f654" y="f655"/>
              </a:cxn>
              <a:cxn ang="f529">
                <a:pos x="f656" y="f657"/>
              </a:cxn>
              <a:cxn ang="f529">
                <a:pos x="f658" y="f659"/>
              </a:cxn>
              <a:cxn ang="f529">
                <a:pos x="f660" y="f661"/>
              </a:cxn>
              <a:cxn ang="f529">
                <a:pos x="f662" y="f663"/>
              </a:cxn>
              <a:cxn ang="f529">
                <a:pos x="f664" y="f663"/>
              </a:cxn>
              <a:cxn ang="f529">
                <a:pos x="f664" y="f665"/>
              </a:cxn>
              <a:cxn ang="f529">
                <a:pos x="f666" y="f665"/>
              </a:cxn>
              <a:cxn ang="f529">
                <a:pos x="f667" y="f668"/>
              </a:cxn>
              <a:cxn ang="f529">
                <a:pos x="f669" y="f670"/>
              </a:cxn>
              <a:cxn ang="f529">
                <a:pos x="f671" y="f672"/>
              </a:cxn>
              <a:cxn ang="f529">
                <a:pos x="f673" y="f674"/>
              </a:cxn>
              <a:cxn ang="f529">
                <a:pos x="f675" y="f676"/>
              </a:cxn>
              <a:cxn ang="f529">
                <a:pos x="f677" y="f678"/>
              </a:cxn>
              <a:cxn ang="f529">
                <a:pos x="f679" y="f680"/>
              </a:cxn>
              <a:cxn ang="f529">
                <a:pos x="f681" y="f682"/>
              </a:cxn>
              <a:cxn ang="f529">
                <a:pos x="f683" y="f684"/>
              </a:cxn>
              <a:cxn ang="f529">
                <a:pos x="f685" y="f686"/>
              </a:cxn>
              <a:cxn ang="f529">
                <a:pos x="f687" y="f688"/>
              </a:cxn>
              <a:cxn ang="f529">
                <a:pos x="f689" y="f690"/>
              </a:cxn>
              <a:cxn ang="f529">
                <a:pos x="f689" y="f691"/>
              </a:cxn>
              <a:cxn ang="f529">
                <a:pos x="f692" y="f693"/>
              </a:cxn>
              <a:cxn ang="f529">
                <a:pos x="f694" y="f695"/>
              </a:cxn>
              <a:cxn ang="f529">
                <a:pos x="f696" y="f697"/>
              </a:cxn>
              <a:cxn ang="f529">
                <a:pos x="f698" y="f699"/>
              </a:cxn>
              <a:cxn ang="f529">
                <a:pos x="f700" y="f701"/>
              </a:cxn>
              <a:cxn ang="f529">
                <a:pos x="f702" y="f703"/>
              </a:cxn>
              <a:cxn ang="f529">
                <a:pos x="f704" y="f705"/>
              </a:cxn>
              <a:cxn ang="f529">
                <a:pos x="f706" y="f707"/>
              </a:cxn>
              <a:cxn ang="f529">
                <a:pos x="f706" y="f708"/>
              </a:cxn>
              <a:cxn ang="f529">
                <a:pos x="f709" y="f710"/>
              </a:cxn>
              <a:cxn ang="f529">
                <a:pos x="f711" y="f712"/>
              </a:cxn>
              <a:cxn ang="f529">
                <a:pos x="f713" y="f714"/>
              </a:cxn>
              <a:cxn ang="f529">
                <a:pos x="f715" y="f716"/>
              </a:cxn>
              <a:cxn ang="f529">
                <a:pos x="f717" y="f718"/>
              </a:cxn>
              <a:cxn ang="f529">
                <a:pos x="f719" y="f720"/>
              </a:cxn>
              <a:cxn ang="f529">
                <a:pos x="f721" y="f722"/>
              </a:cxn>
              <a:cxn ang="f529">
                <a:pos x="f723" y="f724"/>
              </a:cxn>
              <a:cxn ang="f529">
                <a:pos x="f725" y="f724"/>
              </a:cxn>
              <a:cxn ang="f529">
                <a:pos x="f726" y="f727"/>
              </a:cxn>
              <a:cxn ang="f529">
                <a:pos x="f728" y="f729"/>
              </a:cxn>
              <a:cxn ang="f529">
                <a:pos x="f730" y="f729"/>
              </a:cxn>
              <a:cxn ang="f529">
                <a:pos x="f730" y="f731"/>
              </a:cxn>
              <a:cxn ang="f529">
                <a:pos x="f732" y="f731"/>
              </a:cxn>
              <a:cxn ang="f529">
                <a:pos x="f733" y="f734"/>
              </a:cxn>
              <a:cxn ang="f529">
                <a:pos x="f735" y="f736"/>
              </a:cxn>
              <a:cxn ang="f529">
                <a:pos x="f737" y="f738"/>
              </a:cxn>
              <a:cxn ang="f529">
                <a:pos x="f739" y="f740"/>
              </a:cxn>
              <a:cxn ang="f529">
                <a:pos x="f741" y="f742"/>
              </a:cxn>
              <a:cxn ang="f529">
                <a:pos x="f743" y="f744"/>
              </a:cxn>
              <a:cxn ang="f529">
                <a:pos x="f745" y="f746"/>
              </a:cxn>
              <a:cxn ang="f529">
                <a:pos x="f747" y="f748"/>
              </a:cxn>
              <a:cxn ang="f529">
                <a:pos x="f749" y="f750"/>
              </a:cxn>
              <a:cxn ang="f529">
                <a:pos x="f751" y="f752"/>
              </a:cxn>
              <a:cxn ang="f529">
                <a:pos x="f753" y="f754"/>
              </a:cxn>
              <a:cxn ang="f529">
                <a:pos x="f755" y="f756"/>
              </a:cxn>
              <a:cxn ang="f529">
                <a:pos x="f757" y="f758"/>
              </a:cxn>
              <a:cxn ang="f529">
                <a:pos x="f759" y="f758"/>
              </a:cxn>
              <a:cxn ang="f529">
                <a:pos x="f759" y="f760"/>
              </a:cxn>
              <a:cxn ang="f529">
                <a:pos x="f761" y="f760"/>
              </a:cxn>
              <a:cxn ang="f529">
                <a:pos x="f762" y="f763"/>
              </a:cxn>
              <a:cxn ang="f529">
                <a:pos x="f764" y="f765"/>
              </a:cxn>
              <a:cxn ang="f529">
                <a:pos x="f766" y="f767"/>
              </a:cxn>
              <a:cxn ang="f529">
                <a:pos x="f768" y="f769"/>
              </a:cxn>
              <a:cxn ang="f529">
                <a:pos x="f770" y="f771"/>
              </a:cxn>
              <a:cxn ang="f529">
                <a:pos x="f772" y="f773"/>
              </a:cxn>
              <a:cxn ang="f529">
                <a:pos x="f654" y="f655"/>
              </a:cxn>
            </a:cxnLst>
            <a:rect l="f650" t="f653" r="f651" b="f652"/>
            <a:pathLst>
              <a:path w="1408586" h="2499242">
                <a:moveTo>
                  <a:pt x="f8" y="f9"/>
                </a:moveTo>
                <a:cubicBezTo>
                  <a:pt x="f10" y="f11"/>
                  <a:pt x="f12" y="f13"/>
                  <a:pt x="f14" y="f15"/>
                </a:cubicBezTo>
                <a:cubicBezTo>
                  <a:pt x="f16" y="f17"/>
                  <a:pt x="f18" y="f19"/>
                  <a:pt x="f20" y="f21"/>
                </a:cubicBezTo>
                <a:lnTo>
                  <a:pt x="f22" y="f23"/>
                </a:lnTo>
                <a:cubicBezTo>
                  <a:pt x="f24" y="f25"/>
                  <a:pt x="f26" y="f27"/>
                  <a:pt x="f28" y="f27"/>
                </a:cubicBezTo>
                <a:lnTo>
                  <a:pt x="f29" y="f27"/>
                </a:lnTo>
                <a:lnTo>
                  <a:pt x="f29" y="f5"/>
                </a:lnTo>
                <a:lnTo>
                  <a:pt x="f30" y="f5"/>
                </a:lnTo>
                <a:cubicBezTo>
                  <a:pt x="f31" y="f5"/>
                  <a:pt x="f32" y="f33"/>
                  <a:pt x="f34" y="f35"/>
                </a:cubicBezTo>
                <a:cubicBezTo>
                  <a:pt x="f36" y="f37"/>
                  <a:pt x="f38" y="f39"/>
                  <a:pt x="f40" y="f41"/>
                </a:cubicBezTo>
                <a:cubicBezTo>
                  <a:pt x="f42" y="f43"/>
                  <a:pt x="f44" y="f45"/>
                  <a:pt x="f46" y="f47"/>
                </a:cubicBezTo>
                <a:cubicBezTo>
                  <a:pt x="f48" y="f49"/>
                  <a:pt x="f5" y="f50"/>
                  <a:pt x="f5" y="f51"/>
                </a:cubicBezTo>
                <a:cubicBezTo>
                  <a:pt x="f5" y="f52"/>
                  <a:pt x="f53" y="f54"/>
                  <a:pt x="f55" y="f56"/>
                </a:cubicBezTo>
                <a:cubicBezTo>
                  <a:pt x="f57" y="f58"/>
                  <a:pt x="f59" y="f60"/>
                  <a:pt x="f61" y="f62"/>
                </a:cubicBezTo>
                <a:lnTo>
                  <a:pt x="f63" y="f64"/>
                </a:lnTo>
                <a:cubicBezTo>
                  <a:pt x="f65" y="f66"/>
                  <a:pt x="f67" y="f68"/>
                  <a:pt x="f69" y="f70"/>
                </a:cubicBezTo>
                <a:cubicBezTo>
                  <a:pt x="f71" y="f72"/>
                  <a:pt x="f73" y="f74"/>
                  <a:pt x="f75" y="f76"/>
                </a:cubicBezTo>
                <a:lnTo>
                  <a:pt x="f77" y="f78"/>
                </a:lnTo>
                <a:cubicBezTo>
                  <a:pt x="f79" y="f80"/>
                  <a:pt x="f81" y="f82"/>
                  <a:pt x="f83" y="f84"/>
                </a:cubicBezTo>
                <a:lnTo>
                  <a:pt x="f85" y="f86"/>
                </a:lnTo>
                <a:lnTo>
                  <a:pt x="f85" y="f87"/>
                </a:lnTo>
                <a:cubicBezTo>
                  <a:pt x="f88" y="f89"/>
                  <a:pt x="f90" y="f91"/>
                  <a:pt x="f92" y="f93"/>
                </a:cubicBezTo>
                <a:lnTo>
                  <a:pt x="f94" y="f95"/>
                </a:ln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cubicBezTo>
                  <a:pt x="f126" y="f127"/>
                  <a:pt x="f128" y="f129"/>
                  <a:pt x="f128" y="f130"/>
                </a:cubicBezTo>
                <a:lnTo>
                  <a:pt x="f128" y="f131"/>
                </a:lnTo>
                <a:cubicBezTo>
                  <a:pt x="f128"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lnTo>
                  <a:pt x="f161" y="f162"/>
                </a:lnTo>
                <a:cubicBezTo>
                  <a:pt x="f163" y="f164"/>
                  <a:pt x="f165" y="f166"/>
                  <a:pt x="f167" y="f168"/>
                </a:cubicBezTo>
                <a:lnTo>
                  <a:pt x="f169" y="f170"/>
                </a:lnTo>
                <a:lnTo>
                  <a:pt x="f171" y="f170"/>
                </a:lnTo>
                <a:cubicBezTo>
                  <a:pt x="f172" y="f173"/>
                  <a:pt x="f174" y="f175"/>
                  <a:pt x="f176" y="f177"/>
                </a:cubicBezTo>
                <a:cubicBezTo>
                  <a:pt x="f178" y="f179"/>
                  <a:pt x="f180" y="f181"/>
                  <a:pt x="f182" y="f181"/>
                </a:cubicBezTo>
                <a:lnTo>
                  <a:pt x="f183" y="f181"/>
                </a:lnTo>
                <a:lnTo>
                  <a:pt x="f183" y="f184"/>
                </a:lnTo>
                <a:lnTo>
                  <a:pt x="f185" y="f184"/>
                </a:lnTo>
                <a:cubicBezTo>
                  <a:pt x="f186" y="f184"/>
                  <a:pt x="f187" y="f188"/>
                  <a:pt x="f189" y="f190"/>
                </a:cubicBezTo>
                <a:lnTo>
                  <a:pt x="f191" y="f192"/>
                </a:lnTo>
                <a:cubicBezTo>
                  <a:pt x="f193" y="f194"/>
                  <a:pt x="f195" y="f196"/>
                  <a:pt x="f197" y="f198"/>
                </a:cubicBezTo>
                <a:cubicBezTo>
                  <a:pt x="f199" y="f200"/>
                  <a:pt x="f201" y="f202"/>
                  <a:pt x="f203" y="f204"/>
                </a:cubicBezTo>
                <a:cubicBezTo>
                  <a:pt x="f205" y="f206"/>
                  <a:pt x="f207" y="f208"/>
                  <a:pt x="f209" y="f210"/>
                </a:cubicBezTo>
                <a:lnTo>
                  <a:pt x="f211" y="f212"/>
                </a:lnTo>
                <a:cubicBezTo>
                  <a:pt x="f213" y="f214"/>
                  <a:pt x="f215" y="f216"/>
                  <a:pt x="f217" y="f218"/>
                </a:cubicBezTo>
                <a:cubicBezTo>
                  <a:pt x="f215" y="f219"/>
                  <a:pt x="f220" y="f221"/>
                  <a:pt x="f222" y="f223"/>
                </a:cubicBezTo>
                <a:cubicBezTo>
                  <a:pt x="f224" y="f225"/>
                  <a:pt x="f226" y="f227"/>
                  <a:pt x="f228" y="f229"/>
                </a:cubicBezTo>
                <a:lnTo>
                  <a:pt x="f230" y="f231"/>
                </a:lnTo>
                <a:cubicBezTo>
                  <a:pt x="f232" y="f233"/>
                  <a:pt x="f234" y="f235"/>
                  <a:pt x="f236" y="f237"/>
                </a:cubicBezTo>
                <a:lnTo>
                  <a:pt x="f238" y="f239"/>
                </a:lnTo>
                <a:cubicBezTo>
                  <a:pt x="f240" y="f241"/>
                  <a:pt x="f242" y="f243"/>
                  <a:pt x="f244" y="f243"/>
                </a:cubicBezTo>
                <a:lnTo>
                  <a:pt x="f245" y="f243"/>
                </a:lnTo>
                <a:lnTo>
                  <a:pt x="f245" y="f246"/>
                </a:lnTo>
                <a:lnTo>
                  <a:pt x="f247" y="f246"/>
                </a:lnTo>
                <a:cubicBezTo>
                  <a:pt x="f248" y="f246"/>
                  <a:pt x="f249" y="f250"/>
                  <a:pt x="f251" y="f252"/>
                </a:cubicBezTo>
                <a:cubicBezTo>
                  <a:pt x="f253" y="f254"/>
                  <a:pt x="f255" y="f256"/>
                  <a:pt x="f257" y="f258"/>
                </a:cubicBezTo>
                <a:cubicBezTo>
                  <a:pt x="f259" y="f260"/>
                  <a:pt x="f261" y="f262"/>
                  <a:pt x="f263" y="f264"/>
                </a:cubicBezTo>
                <a:lnTo>
                  <a:pt x="f265" y="f266"/>
                </a:lnTo>
                <a:cubicBezTo>
                  <a:pt x="f267" y="f268"/>
                  <a:pt x="f269" y="f270"/>
                  <a:pt x="f269" y="f271"/>
                </a:cubicBezTo>
                <a:cubicBezTo>
                  <a:pt x="f269" y="f272"/>
                  <a:pt x="f220" y="f273"/>
                  <a:pt x="f274" y="f275"/>
                </a:cubicBez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5" name="Freihandform 7"/>
          <p:cNvSpPr/>
          <p:nvPr/>
        </p:nvSpPr>
        <p:spPr>
          <a:xfrm>
            <a:off x="2990801" y="3265523"/>
            <a:ext cx="612071" cy="1240337"/>
          </a:xfrm>
          <a:custGeom>
            <a:avLst/>
            <a:gdLst>
              <a:gd name="f0" fmla="val 10800000"/>
              <a:gd name="f1" fmla="val 5400000"/>
              <a:gd name="f2" fmla="val 180"/>
              <a:gd name="f3" fmla="val w"/>
              <a:gd name="f4" fmla="val h"/>
              <a:gd name="f5" fmla="val 0"/>
              <a:gd name="f6" fmla="val 612069"/>
              <a:gd name="f7" fmla="val 1240335"/>
              <a:gd name="f8" fmla="val 1115181"/>
              <a:gd name="f9" fmla="val 119427"/>
              <a:gd name="f10" fmla="val 492633"/>
              <a:gd name="f11" fmla="val 76"/>
              <a:gd name="f12" fmla="val 529965"/>
              <a:gd name="f13" fmla="val 74412"/>
              <a:gd name="f14" fmla="val 422960"/>
              <a:gd name="f15" fmla="val 119335"/>
              <a:gd name="f16" fmla="val 306035"/>
              <a:gd name="f17" fmla="val 189099"/>
              <a:gd name="f18" fmla="val 82104"/>
              <a:gd name="f19" fmla="val 74326"/>
              <a:gd name="f20" fmla="+- 0 0 -90"/>
              <a:gd name="f21" fmla="*/ f3 1 612069"/>
              <a:gd name="f22" fmla="*/ f4 1 1240335"/>
              <a:gd name="f23" fmla="+- f7 0 f5"/>
              <a:gd name="f24" fmla="+- f6 0 f5"/>
              <a:gd name="f25" fmla="*/ f20 f0 1"/>
              <a:gd name="f26" fmla="*/ f24 1 612069"/>
              <a:gd name="f27" fmla="*/ f23 1 1240335"/>
              <a:gd name="f28" fmla="*/ 0 f24 1"/>
              <a:gd name="f29" fmla="*/ 0 f23 1"/>
              <a:gd name="f30" fmla="*/ 1115181 f23 1"/>
              <a:gd name="f31" fmla="*/ 1240335 f23 1"/>
              <a:gd name="f32" fmla="*/ 119427 f24 1"/>
              <a:gd name="f33" fmla="*/ 492633 f24 1"/>
              <a:gd name="f34" fmla="*/ 612069 f24 1"/>
              <a:gd name="f35" fmla="*/ 76 f23 1"/>
              <a:gd name="f36" fmla="*/ 306035 f24 1"/>
              <a:gd name="f37" fmla="*/ 119335 f23 1"/>
              <a:gd name="f38" fmla="*/ f25 1 f2"/>
              <a:gd name="f39" fmla="*/ f28 1 612069"/>
              <a:gd name="f40" fmla="*/ f29 1 1240335"/>
              <a:gd name="f41" fmla="*/ f30 1 1240335"/>
              <a:gd name="f42" fmla="*/ f31 1 1240335"/>
              <a:gd name="f43" fmla="*/ f32 1 612069"/>
              <a:gd name="f44" fmla="*/ f33 1 612069"/>
              <a:gd name="f45" fmla="*/ f34 1 612069"/>
              <a:gd name="f46" fmla="*/ f35 1 1240335"/>
              <a:gd name="f47" fmla="*/ f36 1 612069"/>
              <a:gd name="f48" fmla="*/ f37 1 1240335"/>
              <a:gd name="f49" fmla="*/ f5 1 f26"/>
              <a:gd name="f50" fmla="*/ f6 1 f26"/>
              <a:gd name="f51" fmla="*/ f5 1 f27"/>
              <a:gd name="f52" fmla="*/ f7 1 f27"/>
              <a:gd name="f53" fmla="+- f38 0 f1"/>
              <a:gd name="f54" fmla="*/ f39 1 f26"/>
              <a:gd name="f55" fmla="*/ f40 1 f27"/>
              <a:gd name="f56" fmla="*/ f41 1 f27"/>
              <a:gd name="f57" fmla="*/ f42 1 f27"/>
              <a:gd name="f58" fmla="*/ f43 1 f26"/>
              <a:gd name="f59" fmla="*/ f44 1 f26"/>
              <a:gd name="f60" fmla="*/ f45 1 f26"/>
              <a:gd name="f61" fmla="*/ f46 1 f27"/>
              <a:gd name="f62" fmla="*/ f47 1 f26"/>
              <a:gd name="f63" fmla="*/ f48 1 f27"/>
              <a:gd name="f64" fmla="*/ f49 f21 1"/>
              <a:gd name="f65" fmla="*/ f50 f21 1"/>
              <a:gd name="f66" fmla="*/ f52 f22 1"/>
              <a:gd name="f67" fmla="*/ f51 f22 1"/>
              <a:gd name="f68" fmla="*/ f54 f21 1"/>
              <a:gd name="f69" fmla="*/ f55 f22 1"/>
              <a:gd name="f70" fmla="*/ f56 f22 1"/>
              <a:gd name="f71" fmla="*/ f57 f22 1"/>
              <a:gd name="f72" fmla="*/ f58 f21 1"/>
              <a:gd name="f73" fmla="*/ f59 f21 1"/>
              <a:gd name="f74" fmla="*/ f60 f21 1"/>
              <a:gd name="f75" fmla="*/ f61 f22 1"/>
              <a:gd name="f76" fmla="*/ f62 f21 1"/>
              <a:gd name="f77" fmla="*/ f63 f22 1"/>
            </a:gdLst>
            <a:ahLst/>
            <a:cxnLst>
              <a:cxn ang="3cd4">
                <a:pos x="hc" y="t"/>
              </a:cxn>
              <a:cxn ang="0">
                <a:pos x="r" y="vc"/>
              </a:cxn>
              <a:cxn ang="cd4">
                <a:pos x="hc" y="b"/>
              </a:cxn>
              <a:cxn ang="cd2">
                <a:pos x="l" y="vc"/>
              </a:cxn>
              <a:cxn ang="f53">
                <a:pos x="f68" y="f69"/>
              </a:cxn>
              <a:cxn ang="f53">
                <a:pos x="f68" y="f70"/>
              </a:cxn>
              <a:cxn ang="f53">
                <a:pos x="f68" y="f71"/>
              </a:cxn>
              <a:cxn ang="f53">
                <a:pos x="f72" y="f71"/>
              </a:cxn>
              <a:cxn ang="f53">
                <a:pos x="f73" y="f71"/>
              </a:cxn>
              <a:cxn ang="f53">
                <a:pos x="f74" y="f71"/>
              </a:cxn>
              <a:cxn ang="f53">
                <a:pos x="f74" y="f70"/>
              </a:cxn>
              <a:cxn ang="f53">
                <a:pos x="f74" y="f75"/>
              </a:cxn>
              <a:cxn ang="f53">
                <a:pos x="f76" y="f77"/>
              </a:cxn>
              <a:cxn ang="f53">
                <a:pos x="f68" y="f69"/>
              </a:cxn>
            </a:cxnLst>
            <a:rect l="f64" t="f67" r="f65" b="f66"/>
            <a:pathLst>
              <a:path w="612069" h="1240335">
                <a:moveTo>
                  <a:pt x="f5" y="f5"/>
                </a:moveTo>
                <a:lnTo>
                  <a:pt x="f5" y="f8"/>
                </a:lnTo>
                <a:lnTo>
                  <a:pt x="f5" y="f7"/>
                </a:lnTo>
                <a:lnTo>
                  <a:pt x="f9" y="f7"/>
                </a:lnTo>
                <a:lnTo>
                  <a:pt x="f10" y="f7"/>
                </a:lnTo>
                <a:lnTo>
                  <a:pt x="f6" y="f7"/>
                </a:lnTo>
                <a:lnTo>
                  <a:pt x="f6" y="f8"/>
                </a:lnTo>
                <a:lnTo>
                  <a:pt x="f6" y="f11"/>
                </a:lnTo>
                <a:cubicBezTo>
                  <a:pt x="f12" y="f13"/>
                  <a:pt x="f14" y="f15"/>
                  <a:pt x="f16" y="f15"/>
                </a:cubicBezTo>
                <a:cubicBezTo>
                  <a:pt x="f17" y="f15"/>
                  <a:pt x="f18" y="f19"/>
                  <a:pt x="f5"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6" name="Freihandform 8"/>
          <p:cNvSpPr/>
          <p:nvPr/>
        </p:nvSpPr>
        <p:spPr>
          <a:xfrm>
            <a:off x="2975960" y="2572774"/>
            <a:ext cx="641817" cy="641689"/>
          </a:xfrm>
          <a:custGeom>
            <a:avLst/>
            <a:gdLst>
              <a:gd name="f0" fmla="val 10800000"/>
              <a:gd name="f1" fmla="val 5400000"/>
              <a:gd name="f2" fmla="val 180"/>
              <a:gd name="f3" fmla="val w"/>
              <a:gd name="f4" fmla="val h"/>
              <a:gd name="f5" fmla="val 0"/>
              <a:gd name="f6" fmla="val 641821"/>
              <a:gd name="f7" fmla="val 641692"/>
              <a:gd name="f8" fmla="val 320787"/>
              <a:gd name="f9" fmla="val 143653"/>
              <a:gd name="f10" fmla="val 143660"/>
              <a:gd name="f11" fmla="val 320841"/>
              <a:gd name="f12" fmla="val 498108"/>
              <a:gd name="f13" fmla="val 498083"/>
              <a:gd name="f14" fmla="val 641831"/>
              <a:gd name="f15" fmla="+- 0 0 -90"/>
              <a:gd name="f16" fmla="*/ f3 1 641821"/>
              <a:gd name="f17" fmla="*/ f4 1 641692"/>
              <a:gd name="f18" fmla="+- f7 0 f5"/>
              <a:gd name="f19" fmla="+- f6 0 f5"/>
              <a:gd name="f20" fmla="*/ f15 f0 1"/>
              <a:gd name="f21" fmla="*/ f19 1 641821"/>
              <a:gd name="f22" fmla="*/ f18 1 641692"/>
              <a:gd name="f23" fmla="*/ 320787 f19 1"/>
              <a:gd name="f24" fmla="*/ 0 f18 1"/>
              <a:gd name="f25" fmla="*/ 0 f19 1"/>
              <a:gd name="f26" fmla="*/ 320841 f18 1"/>
              <a:gd name="f27" fmla="*/ 641692 f18 1"/>
              <a:gd name="f28" fmla="*/ 641821 f19 1"/>
              <a:gd name="f29" fmla="*/ f20 1 f2"/>
              <a:gd name="f30" fmla="*/ f23 1 641821"/>
              <a:gd name="f31" fmla="*/ f24 1 641692"/>
              <a:gd name="f32" fmla="*/ f25 1 641821"/>
              <a:gd name="f33" fmla="*/ f26 1 641692"/>
              <a:gd name="f34" fmla="*/ f27 1 641692"/>
              <a:gd name="f35" fmla="*/ f28 1 641821"/>
              <a:gd name="f36" fmla="*/ f5 1 f21"/>
              <a:gd name="f37" fmla="*/ f6 1 f21"/>
              <a:gd name="f38" fmla="*/ f5 1 f22"/>
              <a:gd name="f39" fmla="*/ f7 1 f22"/>
              <a:gd name="f40" fmla="+- f29 0 f1"/>
              <a:gd name="f41" fmla="*/ f30 1 f21"/>
              <a:gd name="f42" fmla="*/ f31 1 f22"/>
              <a:gd name="f43" fmla="*/ f32 1 f21"/>
              <a:gd name="f44" fmla="*/ f33 1 f22"/>
              <a:gd name="f45" fmla="*/ f34 1 f22"/>
              <a:gd name="f46" fmla="*/ f35 1 f21"/>
              <a:gd name="f47" fmla="*/ f36 f16 1"/>
              <a:gd name="f48" fmla="*/ f37 f16 1"/>
              <a:gd name="f49" fmla="*/ f39 f17 1"/>
              <a:gd name="f50" fmla="*/ f38 f17 1"/>
              <a:gd name="f51" fmla="*/ f41 f16 1"/>
              <a:gd name="f52" fmla="*/ f42 f17 1"/>
              <a:gd name="f53" fmla="*/ f43 f16 1"/>
              <a:gd name="f54" fmla="*/ f44 f17 1"/>
              <a:gd name="f55" fmla="*/ f45 f17 1"/>
              <a:gd name="f56" fmla="*/ f46 f16 1"/>
            </a:gdLst>
            <a:ahLst/>
            <a:cxnLst>
              <a:cxn ang="3cd4">
                <a:pos x="hc" y="t"/>
              </a:cxn>
              <a:cxn ang="0">
                <a:pos x="r" y="vc"/>
              </a:cxn>
              <a:cxn ang="cd4">
                <a:pos x="hc" y="b"/>
              </a:cxn>
              <a:cxn ang="cd2">
                <a:pos x="l" y="vc"/>
              </a:cxn>
              <a:cxn ang="f40">
                <a:pos x="f51" y="f52"/>
              </a:cxn>
              <a:cxn ang="f40">
                <a:pos x="f53" y="f54"/>
              </a:cxn>
              <a:cxn ang="f40">
                <a:pos x="f51" y="f55"/>
              </a:cxn>
              <a:cxn ang="f40">
                <a:pos x="f56" y="f54"/>
              </a:cxn>
              <a:cxn ang="f40">
                <a:pos x="f51" y="f52"/>
              </a:cxn>
            </a:cxnLst>
            <a:rect l="f47" t="f50" r="f48" b="f49"/>
            <a:pathLst>
              <a:path w="641821" h="641692">
                <a:moveTo>
                  <a:pt x="f8" y="f5"/>
                </a:moveTo>
                <a:cubicBezTo>
                  <a:pt x="f9" y="f5"/>
                  <a:pt x="f5" y="f10"/>
                  <a:pt x="f5" y="f11"/>
                </a:cubicBezTo>
                <a:cubicBezTo>
                  <a:pt x="f5" y="f12"/>
                  <a:pt x="f9" y="f7"/>
                  <a:pt x="f8" y="f7"/>
                </a:cubicBezTo>
                <a:cubicBezTo>
                  <a:pt x="f13" y="f7"/>
                  <a:pt x="f6" y="f12"/>
                  <a:pt x="f6" y="f11"/>
                </a:cubicBezTo>
                <a:cubicBezTo>
                  <a:pt x="f14" y="f10"/>
                  <a:pt x="f13"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
        <p:nvSpPr>
          <p:cNvPr id="7" name="Freihandform 9"/>
          <p:cNvSpPr/>
          <p:nvPr/>
        </p:nvSpPr>
        <p:spPr>
          <a:xfrm>
            <a:off x="7931130" y="2009604"/>
            <a:ext cx="1297341" cy="2486747"/>
          </a:xfrm>
          <a:custGeom>
            <a:avLst/>
            <a:gdLst>
              <a:gd name="f0" fmla="val 10800000"/>
              <a:gd name="f1" fmla="val 5400000"/>
              <a:gd name="f2" fmla="val 180"/>
              <a:gd name="f3" fmla="val w"/>
              <a:gd name="f4" fmla="val h"/>
              <a:gd name="f5" fmla="val 0"/>
              <a:gd name="f6" fmla="val 1297339"/>
              <a:gd name="f7" fmla="val 2486746"/>
              <a:gd name="f8" fmla="val 1209177"/>
              <a:gd name="f9" fmla="val 519229"/>
              <a:gd name="f10" fmla="val 1297340"/>
              <a:gd name="f11" fmla="val 431009"/>
              <a:gd name="f12" fmla="val 1213285"/>
              <a:gd name="f13" fmla="val 346907"/>
              <a:gd name="f14" fmla="val 950358"/>
              <a:gd name="f15" fmla="val 84102"/>
              <a:gd name="f16" fmla="val 866323"/>
              <a:gd name="f17" fmla="val 778074"/>
              <a:gd name="f18" fmla="val 88125"/>
              <a:gd name="f19" fmla="val 950875"/>
              <a:gd name="f20" fmla="val 1548900"/>
              <a:gd name="f21" fmla="val 2398622"/>
              <a:gd name="f22" fmla="val 2486747"/>
              <a:gd name="f23" fmla="val 2402645"/>
              <a:gd name="f24" fmla="val 2139764"/>
              <a:gd name="f25" fmla="val 2055738"/>
              <a:gd name="f26" fmla="val 1967537"/>
              <a:gd name="f27" fmla="val 523202"/>
              <a:gd name="f28" fmla="val 1243369"/>
              <a:gd name="f29" fmla="+- 0 0 -90"/>
              <a:gd name="f30" fmla="*/ f3 1 1297339"/>
              <a:gd name="f31" fmla="*/ f4 1 2486746"/>
              <a:gd name="f32" fmla="+- f7 0 f5"/>
              <a:gd name="f33" fmla="+- f6 0 f5"/>
              <a:gd name="f34" fmla="*/ f29 f0 1"/>
              <a:gd name="f35" fmla="*/ f33 1 1297339"/>
              <a:gd name="f36" fmla="*/ f32 1 2486746"/>
              <a:gd name="f37" fmla="*/ 1209177 f33 1"/>
              <a:gd name="f38" fmla="*/ 519229 f32 1"/>
              <a:gd name="f39" fmla="*/ 1297340 f33 1"/>
              <a:gd name="f40" fmla="*/ 431009 f32 1"/>
              <a:gd name="f41" fmla="*/ 1213285 f33 1"/>
              <a:gd name="f42" fmla="*/ 346907 f32 1"/>
              <a:gd name="f43" fmla="*/ 950358 f33 1"/>
              <a:gd name="f44" fmla="*/ 84102 f32 1"/>
              <a:gd name="f45" fmla="*/ 866323 f33 1"/>
              <a:gd name="f46" fmla="*/ 0 f32 1"/>
              <a:gd name="f47" fmla="*/ 778074 f33 1"/>
              <a:gd name="f48" fmla="*/ 88125 f32 1"/>
              <a:gd name="f49" fmla="*/ 0 f33 1"/>
              <a:gd name="f50" fmla="*/ 950875 f32 1"/>
              <a:gd name="f51" fmla="*/ 1548900 f32 1"/>
              <a:gd name="f52" fmla="*/ 2398622 f32 1"/>
              <a:gd name="f53" fmla="*/ 2486747 f32 1"/>
              <a:gd name="f54" fmla="*/ 2402645 f32 1"/>
              <a:gd name="f55" fmla="*/ 2139764 f32 1"/>
              <a:gd name="f56" fmla="*/ 2055738 f32 1"/>
              <a:gd name="f57" fmla="*/ 1967537 f32 1"/>
              <a:gd name="f58" fmla="*/ 523202 f33 1"/>
              <a:gd name="f59" fmla="*/ 1243369 f32 1"/>
              <a:gd name="f60" fmla="*/ f34 1 f2"/>
              <a:gd name="f61" fmla="*/ f37 1 1297339"/>
              <a:gd name="f62" fmla="*/ f38 1 2486746"/>
              <a:gd name="f63" fmla="*/ f39 1 1297339"/>
              <a:gd name="f64" fmla="*/ f40 1 2486746"/>
              <a:gd name="f65" fmla="*/ f41 1 1297339"/>
              <a:gd name="f66" fmla="*/ f42 1 2486746"/>
              <a:gd name="f67" fmla="*/ f43 1 1297339"/>
              <a:gd name="f68" fmla="*/ f44 1 2486746"/>
              <a:gd name="f69" fmla="*/ f45 1 1297339"/>
              <a:gd name="f70" fmla="*/ f46 1 2486746"/>
              <a:gd name="f71" fmla="*/ f47 1 1297339"/>
              <a:gd name="f72" fmla="*/ f48 1 2486746"/>
              <a:gd name="f73" fmla="*/ f49 1 1297339"/>
              <a:gd name="f74" fmla="*/ f50 1 2486746"/>
              <a:gd name="f75" fmla="*/ f51 1 2486746"/>
              <a:gd name="f76" fmla="*/ f52 1 2486746"/>
              <a:gd name="f77" fmla="*/ f53 1 2486746"/>
              <a:gd name="f78" fmla="*/ f54 1 2486746"/>
              <a:gd name="f79" fmla="*/ f55 1 2486746"/>
              <a:gd name="f80" fmla="*/ f56 1 2486746"/>
              <a:gd name="f81" fmla="*/ f57 1 2486746"/>
              <a:gd name="f82" fmla="*/ f58 1 1297339"/>
              <a:gd name="f83" fmla="*/ f59 1 2486746"/>
              <a:gd name="f84" fmla="*/ f5 1 f35"/>
              <a:gd name="f85" fmla="*/ f6 1 f35"/>
              <a:gd name="f86" fmla="*/ f5 1 f36"/>
              <a:gd name="f87" fmla="*/ f7 1 f36"/>
              <a:gd name="f88" fmla="+- f60 0 f1"/>
              <a:gd name="f89" fmla="*/ f61 1 f35"/>
              <a:gd name="f90" fmla="*/ f62 1 f36"/>
              <a:gd name="f91" fmla="*/ f63 1 f35"/>
              <a:gd name="f92" fmla="*/ f64 1 f36"/>
              <a:gd name="f93" fmla="*/ f65 1 f35"/>
              <a:gd name="f94" fmla="*/ f66 1 f36"/>
              <a:gd name="f95" fmla="*/ f67 1 f35"/>
              <a:gd name="f96" fmla="*/ f68 1 f36"/>
              <a:gd name="f97" fmla="*/ f69 1 f35"/>
              <a:gd name="f98" fmla="*/ f70 1 f36"/>
              <a:gd name="f99" fmla="*/ f71 1 f35"/>
              <a:gd name="f100" fmla="*/ f72 1 f36"/>
              <a:gd name="f101" fmla="*/ f73 1 f35"/>
              <a:gd name="f102" fmla="*/ f74 1 f36"/>
              <a:gd name="f103" fmla="*/ f75 1 f36"/>
              <a:gd name="f104" fmla="*/ f76 1 f36"/>
              <a:gd name="f105" fmla="*/ f77 1 f36"/>
              <a:gd name="f106" fmla="*/ f78 1 f36"/>
              <a:gd name="f107" fmla="*/ f79 1 f36"/>
              <a:gd name="f108" fmla="*/ f80 1 f36"/>
              <a:gd name="f109" fmla="*/ f81 1 f36"/>
              <a:gd name="f110" fmla="*/ f82 1 f35"/>
              <a:gd name="f111" fmla="*/ f83 1 f36"/>
              <a:gd name="f112" fmla="*/ f84 f30 1"/>
              <a:gd name="f113" fmla="*/ f85 f30 1"/>
              <a:gd name="f114" fmla="*/ f87 f31 1"/>
              <a:gd name="f115" fmla="*/ f86 f31 1"/>
              <a:gd name="f116" fmla="*/ f89 f30 1"/>
              <a:gd name="f117" fmla="*/ f90 f31 1"/>
              <a:gd name="f118" fmla="*/ f91 f30 1"/>
              <a:gd name="f119" fmla="*/ f92 f31 1"/>
              <a:gd name="f120" fmla="*/ f93 f30 1"/>
              <a:gd name="f121" fmla="*/ f94 f31 1"/>
              <a:gd name="f122" fmla="*/ f95 f30 1"/>
              <a:gd name="f123" fmla="*/ f96 f31 1"/>
              <a:gd name="f124" fmla="*/ f97 f30 1"/>
              <a:gd name="f125" fmla="*/ f98 f31 1"/>
              <a:gd name="f126" fmla="*/ f99 f30 1"/>
              <a:gd name="f127" fmla="*/ f100 f31 1"/>
              <a:gd name="f128" fmla="*/ f101 f30 1"/>
              <a:gd name="f129" fmla="*/ f102 f31 1"/>
              <a:gd name="f130" fmla="*/ f103 f31 1"/>
              <a:gd name="f131" fmla="*/ f104 f31 1"/>
              <a:gd name="f132" fmla="*/ f105 f31 1"/>
              <a:gd name="f133" fmla="*/ f106 f31 1"/>
              <a:gd name="f134" fmla="*/ f107 f31 1"/>
              <a:gd name="f135" fmla="*/ f108 f31 1"/>
              <a:gd name="f136" fmla="*/ f109 f31 1"/>
              <a:gd name="f137" fmla="*/ f110 f30 1"/>
              <a:gd name="f138" fmla="*/ f111 f31 1"/>
            </a:gdLst>
            <a:ahLst/>
            <a:cxnLst>
              <a:cxn ang="3cd4">
                <a:pos x="hc" y="t"/>
              </a:cxn>
              <a:cxn ang="0">
                <a:pos x="r" y="vc"/>
              </a:cxn>
              <a:cxn ang="cd4">
                <a:pos x="hc" y="b"/>
              </a:cxn>
              <a:cxn ang="cd2">
                <a:pos x="l" y="vc"/>
              </a:cxn>
              <a:cxn ang="f88">
                <a:pos x="f116" y="f117"/>
              </a:cxn>
              <a:cxn ang="f88">
                <a:pos x="f118" y="f119"/>
              </a:cxn>
              <a:cxn ang="f88">
                <a:pos x="f120" y="f121"/>
              </a:cxn>
              <a:cxn ang="f88">
                <a:pos x="f122" y="f123"/>
              </a:cxn>
              <a:cxn ang="f88">
                <a:pos x="f124" y="f125"/>
              </a:cxn>
              <a:cxn ang="f88">
                <a:pos x="f126" y="f127"/>
              </a:cxn>
              <a:cxn ang="f88">
                <a:pos x="f128" y="f129"/>
              </a:cxn>
              <a:cxn ang="f88">
                <a:pos x="f128" y="f130"/>
              </a:cxn>
              <a:cxn ang="f88">
                <a:pos x="f126" y="f131"/>
              </a:cxn>
              <a:cxn ang="f88">
                <a:pos x="f124" y="f132"/>
              </a:cxn>
              <a:cxn ang="f88">
                <a:pos x="f122" y="f133"/>
              </a:cxn>
              <a:cxn ang="f88">
                <a:pos x="f120" y="f134"/>
              </a:cxn>
              <a:cxn ang="f88">
                <a:pos x="f118" y="f135"/>
              </a:cxn>
              <a:cxn ang="f88">
                <a:pos x="f116" y="f136"/>
              </a:cxn>
              <a:cxn ang="f88">
                <a:pos x="f137" y="f138"/>
              </a:cxn>
            </a:cxnLst>
            <a:rect l="f112" t="f115" r="f113" b="f114"/>
            <a:pathLst>
              <a:path w="1297339" h="2486746">
                <a:moveTo>
                  <a:pt x="f8" y="f9"/>
                </a:moveTo>
                <a:lnTo>
                  <a:pt x="f10" y="f11"/>
                </a:lnTo>
                <a:lnTo>
                  <a:pt x="f12" y="f13"/>
                </a:lnTo>
                <a:lnTo>
                  <a:pt x="f14" y="f15"/>
                </a:lnTo>
                <a:lnTo>
                  <a:pt x="f16" y="f5"/>
                </a:lnTo>
                <a:lnTo>
                  <a:pt x="f17" y="f18"/>
                </a:lnTo>
                <a:lnTo>
                  <a:pt x="f5" y="f19"/>
                </a:lnTo>
                <a:lnTo>
                  <a:pt x="f5" y="f20"/>
                </a:lnTo>
                <a:lnTo>
                  <a:pt x="f17" y="f21"/>
                </a:lnTo>
                <a:lnTo>
                  <a:pt x="f16" y="f22"/>
                </a:lnTo>
                <a:lnTo>
                  <a:pt x="f14" y="f23"/>
                </a:lnTo>
                <a:lnTo>
                  <a:pt x="f12" y="f24"/>
                </a:lnTo>
                <a:lnTo>
                  <a:pt x="f10" y="f25"/>
                </a:lnTo>
                <a:lnTo>
                  <a:pt x="f8" y="f26"/>
                </a:lnTo>
                <a:lnTo>
                  <a:pt x="f27" y="f2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U" sz="1800" b="0" i="0" u="none" strike="noStrike" kern="1200" cap="none" spc="0" baseline="0">
              <a:solidFill>
                <a:srgbClr val="265D71"/>
              </a:solidFill>
              <a:uFillTx/>
              <a:latin typeface="Publica Sans"/>
            </a:endParaRPr>
          </a:p>
        </p:txBody>
      </p:sp>
    </p:spTree>
    <p:extLst>
      <p:ext uri="{BB962C8B-B14F-4D97-AF65-F5344CB8AC3E}">
        <p14:creationId xmlns:p14="http://schemas.microsoft.com/office/powerpoint/2010/main" val="1076675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folie mit Bild">
    <p:spTree>
      <p:nvGrpSpPr>
        <p:cNvPr id="1" name=""/>
        <p:cNvGrpSpPr/>
        <p:nvPr/>
      </p:nvGrpSpPr>
      <p:grpSpPr>
        <a:xfrm>
          <a:off x="0" y="0"/>
          <a:ext cx="0" cy="0"/>
          <a:chOff x="0" y="0"/>
          <a:chExt cx="0" cy="0"/>
        </a:xfrm>
      </p:grpSpPr>
      <p:sp>
        <p:nvSpPr>
          <p:cNvPr id="2" name="Rechteck 4"/>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3" name="Gerader Verbinder 18"/>
          <p:cNvCxnSpPr/>
          <p:nvPr/>
        </p:nvCxnSpPr>
        <p:spPr>
          <a:xfrm>
            <a:off x="4618040" y="3429000"/>
            <a:ext cx="0" cy="1701798"/>
          </a:xfrm>
          <a:prstGeom prst="straightConnector1">
            <a:avLst/>
          </a:prstGeom>
          <a:noFill/>
          <a:ln w="12701" cap="flat">
            <a:solidFill>
              <a:srgbClr val="00C1D4"/>
            </a:solidFill>
            <a:prstDash val="solid"/>
            <a:miter/>
          </a:ln>
        </p:spPr>
      </p:cxnSp>
      <p:cxnSp>
        <p:nvCxnSpPr>
          <p:cNvPr id="4" name="Gerader Verbinder 25"/>
          <p:cNvCxnSpPr/>
          <p:nvPr/>
        </p:nvCxnSpPr>
        <p:spPr>
          <a:xfrm>
            <a:off x="3143250" y="5130798"/>
            <a:ext cx="2949570" cy="0"/>
          </a:xfrm>
          <a:prstGeom prst="straightConnector1">
            <a:avLst/>
          </a:prstGeom>
          <a:noFill/>
          <a:ln w="12701" cap="flat">
            <a:solidFill>
              <a:srgbClr val="00C1D4"/>
            </a:solidFill>
            <a:prstDash val="solid"/>
            <a:miter/>
          </a:ln>
        </p:spPr>
      </p:cxnSp>
      <p:grpSp>
        <p:nvGrpSpPr>
          <p:cNvPr id="5" name="Gruppieren 11"/>
          <p:cNvGrpSpPr/>
          <p:nvPr/>
        </p:nvGrpSpPr>
        <p:grpSpPr>
          <a:xfrm>
            <a:off x="3143250" y="3422654"/>
            <a:ext cx="2949570" cy="854067"/>
            <a:chOff x="3143250" y="3422654"/>
            <a:chExt cx="2949570" cy="854067"/>
          </a:xfrm>
        </p:grpSpPr>
        <p:cxnSp>
          <p:nvCxnSpPr>
            <p:cNvPr id="6" name="Gerader Verbinder 28"/>
            <p:cNvCxnSpPr/>
            <p:nvPr/>
          </p:nvCxnSpPr>
          <p:spPr>
            <a:xfrm>
              <a:off x="3143250" y="3422654"/>
              <a:ext cx="1474790" cy="854067"/>
            </a:xfrm>
            <a:prstGeom prst="straightConnector1">
              <a:avLst/>
            </a:prstGeom>
            <a:noFill/>
            <a:ln w="12701" cap="flat">
              <a:solidFill>
                <a:srgbClr val="00C1D4"/>
              </a:solidFill>
              <a:prstDash val="solid"/>
              <a:miter/>
            </a:ln>
          </p:spPr>
        </p:cxnSp>
        <p:cxnSp>
          <p:nvCxnSpPr>
            <p:cNvPr id="7" name="Gerader Verbinder 32"/>
            <p:cNvCxnSpPr/>
            <p:nvPr/>
          </p:nvCxnSpPr>
          <p:spPr>
            <a:xfrm flipH="1">
              <a:off x="4618040" y="3422654"/>
              <a:ext cx="1474780" cy="854067"/>
            </a:xfrm>
            <a:prstGeom prst="straightConnector1">
              <a:avLst/>
            </a:prstGeom>
            <a:noFill/>
            <a:ln w="12701" cap="flat">
              <a:solidFill>
                <a:srgbClr val="00C1D4"/>
              </a:solidFill>
              <a:prstDash val="solid"/>
              <a:miter/>
            </a:ln>
          </p:spPr>
        </p:cxnSp>
      </p:grpSp>
      <p:cxnSp>
        <p:nvCxnSpPr>
          <p:cNvPr id="8" name="Gerader Verbinder 29"/>
          <p:cNvCxnSpPr/>
          <p:nvPr/>
        </p:nvCxnSpPr>
        <p:spPr>
          <a:xfrm>
            <a:off x="192088" y="3429000"/>
            <a:ext cx="11807820" cy="0"/>
          </a:xfrm>
          <a:prstGeom prst="straightConnector1">
            <a:avLst/>
          </a:prstGeom>
          <a:noFill/>
          <a:ln w="12701" cap="flat">
            <a:solidFill>
              <a:srgbClr val="00C1D4"/>
            </a:solidFill>
            <a:prstDash val="solid"/>
            <a:miter/>
          </a:ln>
        </p:spPr>
      </p:cxnSp>
      <p:cxnSp>
        <p:nvCxnSpPr>
          <p:cNvPr id="9" name="Gerader Verbinder 30"/>
          <p:cNvCxnSpPr/>
          <p:nvPr/>
        </p:nvCxnSpPr>
        <p:spPr>
          <a:xfrm>
            <a:off x="3143250" y="3429000"/>
            <a:ext cx="0" cy="2349495"/>
          </a:xfrm>
          <a:prstGeom prst="straightConnector1">
            <a:avLst/>
          </a:prstGeom>
          <a:noFill/>
          <a:ln w="12701" cap="flat">
            <a:solidFill>
              <a:srgbClr val="00C1D4"/>
            </a:solidFill>
            <a:prstDash val="solid"/>
            <a:miter/>
          </a:ln>
        </p:spPr>
      </p:cxnSp>
      <p:cxnSp>
        <p:nvCxnSpPr>
          <p:cNvPr id="10" name="Gerader Verbinder 34"/>
          <p:cNvCxnSpPr/>
          <p:nvPr/>
        </p:nvCxnSpPr>
        <p:spPr>
          <a:xfrm>
            <a:off x="192088" y="5778495"/>
            <a:ext cx="11807820" cy="0"/>
          </a:xfrm>
          <a:prstGeom prst="straightConnector1">
            <a:avLst/>
          </a:prstGeom>
          <a:noFill/>
          <a:ln w="12701" cap="flat">
            <a:solidFill>
              <a:srgbClr val="00C1D4"/>
            </a:solidFill>
            <a:prstDash val="solid"/>
            <a:miter/>
          </a:ln>
        </p:spPr>
      </p:cxnSp>
      <p:grpSp>
        <p:nvGrpSpPr>
          <p:cNvPr id="11" name="Gruppieren 20"/>
          <p:cNvGrpSpPr/>
          <p:nvPr/>
        </p:nvGrpSpPr>
        <p:grpSpPr>
          <a:xfrm>
            <a:off x="3143250" y="4276721"/>
            <a:ext cx="2949570" cy="854077"/>
            <a:chOff x="3143250" y="4276721"/>
            <a:chExt cx="2949570" cy="854077"/>
          </a:xfrm>
        </p:grpSpPr>
        <p:cxnSp>
          <p:nvCxnSpPr>
            <p:cNvPr id="12" name="Gerader Verbinder 42"/>
            <p:cNvCxnSpPr/>
            <p:nvPr/>
          </p:nvCxnSpPr>
          <p:spPr>
            <a:xfrm>
              <a:off x="3143250" y="4276721"/>
              <a:ext cx="1474790" cy="854077"/>
            </a:xfrm>
            <a:prstGeom prst="straightConnector1">
              <a:avLst/>
            </a:prstGeom>
            <a:noFill/>
            <a:ln w="12701" cap="flat">
              <a:solidFill>
                <a:srgbClr val="00C1D4"/>
              </a:solidFill>
              <a:prstDash val="solid"/>
              <a:miter/>
            </a:ln>
          </p:spPr>
        </p:cxnSp>
        <p:cxnSp>
          <p:nvCxnSpPr>
            <p:cNvPr id="13" name="Gerader Verbinder 43"/>
            <p:cNvCxnSpPr/>
            <p:nvPr/>
          </p:nvCxnSpPr>
          <p:spPr>
            <a:xfrm flipH="1">
              <a:off x="4618040" y="4276721"/>
              <a:ext cx="1474780" cy="854077"/>
            </a:xfrm>
            <a:prstGeom prst="straightConnector1">
              <a:avLst/>
            </a:prstGeom>
            <a:noFill/>
            <a:ln w="12701" cap="flat">
              <a:solidFill>
                <a:srgbClr val="00C1D4"/>
              </a:solidFill>
              <a:prstDash val="solid"/>
              <a:miter/>
            </a:ln>
          </p:spPr>
        </p:cxnSp>
      </p:grpSp>
      <p:cxnSp>
        <p:nvCxnSpPr>
          <p:cNvPr id="14" name="Gerader Verbinder 44"/>
          <p:cNvCxnSpPr/>
          <p:nvPr/>
        </p:nvCxnSpPr>
        <p:spPr>
          <a:xfrm>
            <a:off x="3143250" y="4276721"/>
            <a:ext cx="2949570" cy="0"/>
          </a:xfrm>
          <a:prstGeom prst="straightConnector1">
            <a:avLst/>
          </a:prstGeom>
          <a:noFill/>
          <a:ln w="12701" cap="flat">
            <a:solidFill>
              <a:srgbClr val="00C1D4"/>
            </a:solidFill>
            <a:prstDash val="solid"/>
            <a:miter/>
          </a:ln>
        </p:spPr>
      </p:cxnSp>
      <p:sp>
        <p:nvSpPr>
          <p:cNvPr id="15" name="Ellipse 38"/>
          <p:cNvSpPr/>
          <p:nvPr/>
        </p:nvSpPr>
        <p:spPr>
          <a:xfrm>
            <a:off x="4570408" y="5083177"/>
            <a:ext cx="95253" cy="968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6" name="Ellipse 45"/>
          <p:cNvSpPr/>
          <p:nvPr/>
        </p:nvSpPr>
        <p:spPr>
          <a:xfrm>
            <a:off x="4570408" y="4229099"/>
            <a:ext cx="95253" cy="9525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7" name="Ellipse 46"/>
          <p:cNvSpPr/>
          <p:nvPr/>
        </p:nvSpPr>
        <p:spPr>
          <a:xfrm>
            <a:off x="4570408" y="3381378"/>
            <a:ext cx="95253" cy="968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8" name="Gerader Verbinder 48"/>
          <p:cNvCxnSpPr/>
          <p:nvPr/>
        </p:nvCxnSpPr>
        <p:spPr>
          <a:xfrm>
            <a:off x="6092820" y="188915"/>
            <a:ext cx="0" cy="6480169"/>
          </a:xfrm>
          <a:prstGeom prst="straightConnector1">
            <a:avLst/>
          </a:prstGeom>
          <a:noFill/>
          <a:ln w="12701" cap="flat">
            <a:solidFill>
              <a:srgbClr val="00C1D4"/>
            </a:solidFill>
            <a:prstDash val="solid"/>
            <a:miter/>
          </a:ln>
        </p:spPr>
      </p:cxnSp>
      <p:pic>
        <p:nvPicPr>
          <p:cNvPr id="19" name="Grafik 29">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776289" y="3957642"/>
            <a:ext cx="1935163" cy="1360490"/>
          </a:xfrm>
          <a:prstGeom prst="rect">
            <a:avLst/>
          </a:prstGeom>
          <a:noFill/>
          <a:ln cap="flat">
            <a:noFill/>
          </a:ln>
        </p:spPr>
      </p:pic>
      <p:sp>
        <p:nvSpPr>
          <p:cNvPr id="20" name="Titel 1"/>
          <p:cNvSpPr txBox="1">
            <a:spLocks noGrp="1"/>
          </p:cNvSpPr>
          <p:nvPr>
            <p:ph type="title"/>
          </p:nvPr>
        </p:nvSpPr>
        <p:spPr>
          <a:xfrm>
            <a:off x="766760" y="618875"/>
            <a:ext cx="5118728" cy="2387598"/>
          </a:xfrm>
        </p:spPr>
        <p:txBody>
          <a:bodyPr/>
          <a:lstStyle>
            <a:lvl1pPr>
              <a:lnSpc>
                <a:spcPct val="93000"/>
              </a:lnSpc>
              <a:defRPr lang="en-US" sz="3800"/>
            </a:lvl1pPr>
          </a:lstStyle>
          <a:p>
            <a:pPr lvl="0"/>
            <a:r>
              <a:rPr lang="en-US"/>
              <a:t>Click to edit Master title style</a:t>
            </a:r>
            <a:endParaRPr lang="de-DE"/>
          </a:p>
        </p:txBody>
      </p:sp>
      <p:sp>
        <p:nvSpPr>
          <p:cNvPr id="21" name="Untertitel 2"/>
          <p:cNvSpPr txBox="1">
            <a:spLocks noGrp="1"/>
          </p:cNvSpPr>
          <p:nvPr>
            <p:ph type="subTitle" sz="quarter" idx="4294967295"/>
          </p:nvPr>
        </p:nvSpPr>
        <p:spPr>
          <a:xfrm>
            <a:off x="766760" y="5947486"/>
            <a:ext cx="5118728" cy="622889"/>
          </a:xfrm>
          <a:prstGeom prst="rect">
            <a:avLst/>
          </a:prstGeom>
          <a:noFill/>
          <a:ln>
            <a:noFill/>
          </a:ln>
        </p:spPr>
        <p:txBody>
          <a:bodyPr vert="horz" wrap="square" lIns="91440" tIns="45720" rIns="91440" bIns="45720" anchor="ctr" anchorCtr="0" compatLnSpc="1">
            <a:noAutofit/>
          </a:bodyPr>
          <a:lstStyle>
            <a:lvl1pPr marL="0" marR="0" lvl="0" indent="0" fontAlgn="auto">
              <a:spcBef>
                <a:spcPts val="0"/>
              </a:spcBef>
              <a:spcAft>
                <a:spcPts val="0"/>
              </a:spcAft>
              <a:buNone/>
              <a:tabLst/>
              <a:defRPr lang="en-US" sz="1250" b="0" i="0" u="none" strike="noStrike" cap="none" spc="20" baseline="0">
                <a:solidFill>
                  <a:srgbClr val="00C1D4"/>
                </a:solidFill>
                <a:uFillTx/>
                <a:latin typeface="SangBleu OG Sans Bold" pitchFamily="34"/>
              </a:defRPr>
            </a:lvl1pPr>
          </a:lstStyle>
          <a:p>
            <a:pPr lvl="0"/>
            <a:r>
              <a:rPr lang="en-US"/>
              <a:t>Click to edit Master subtitle style</a:t>
            </a:r>
            <a:endParaRPr lang="de-DE"/>
          </a:p>
        </p:txBody>
      </p:sp>
      <p:sp>
        <p:nvSpPr>
          <p:cNvPr id="22" name="Bildplatzhalter 10"/>
          <p:cNvSpPr txBox="1">
            <a:spLocks noGrp="1"/>
          </p:cNvSpPr>
          <p:nvPr>
            <p:ph type="pic" sz="quarter" idx="4294967295"/>
          </p:nvPr>
        </p:nvSpPr>
        <p:spPr>
          <a:xfrm>
            <a:off x="6092948" y="188915"/>
            <a:ext cx="5906969" cy="6480169"/>
          </a:xfrm>
          <a:prstGeom prst="rect">
            <a:avLst/>
          </a:prstGeom>
          <a:solidFill>
            <a:srgbClr val="D9D9D9"/>
          </a:solidFill>
          <a:ln>
            <a:noFill/>
          </a:ln>
        </p:spPr>
        <p:txBody>
          <a:bodyPr vert="horz" wrap="square" lIns="91440" tIns="45720" rIns="91440" bIns="45720" anchor="ctr" anchorCtr="1" compatLnSpc="1">
            <a:noAutofit/>
          </a:bodyPr>
          <a:lstStyle>
            <a:lvl1pPr marL="0" marR="0" lvl="0" indent="0" algn="ctr" fontAlgn="auto">
              <a:lnSpc>
                <a:spcPct val="125000"/>
              </a:lnSpc>
              <a:spcBef>
                <a:spcPts val="0"/>
              </a:spcBef>
              <a:spcAft>
                <a:spcPts val="0"/>
              </a:spcAft>
              <a:buNone/>
              <a:tabLst/>
              <a:defRPr lang="en-US" sz="900" b="0" i="0" u="none" strike="noStrike" cap="none" spc="20" baseline="0">
                <a:solidFill>
                  <a:srgbClr val="265D71"/>
                </a:solidFill>
                <a:uFillTx/>
                <a:latin typeface="Poppins Regular" pitchFamily="2"/>
              </a:defRPr>
            </a:lvl1pPr>
          </a:lstStyle>
          <a:p>
            <a:pPr lvl="0"/>
            <a:r>
              <a:rPr lang="en-US"/>
              <a:t>Click icon to add picture</a:t>
            </a:r>
            <a:endParaRPr lang="de-DE"/>
          </a:p>
        </p:txBody>
      </p:sp>
      <p:sp>
        <p:nvSpPr>
          <p:cNvPr id="23" name="Datumsplatzhalter 3"/>
          <p:cNvSpPr txBox="1">
            <a:spLocks noGrp="1"/>
          </p:cNvSpPr>
          <p:nvPr>
            <p:ph type="dt" sz="quarter" idx="7"/>
          </p:nvPr>
        </p:nvSpPr>
        <p:spPr>
          <a:xfrm>
            <a:off x="3287716" y="5268909"/>
            <a:ext cx="2660647" cy="365129"/>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000" b="0" i="0" u="none" strike="noStrike" kern="1200" cap="none" spc="0" baseline="0">
                <a:solidFill>
                  <a:srgbClr val="265D71"/>
                </a:solidFill>
                <a:uFillTx/>
                <a:latin typeface="Poppins Regular" pitchFamily="2"/>
              </a:defRPr>
            </a:lvl1pPr>
          </a:lstStyle>
          <a:p>
            <a:pPr lvl="0"/>
            <a:fld id="{A87408C0-216B-4768-A08C-2C9B6A09BDC7}" type="datetime1">
              <a:rPr lang="de-DE"/>
              <a:pPr lvl="0"/>
              <a:t>21.07.2022</a:t>
            </a:fld>
            <a:endParaRPr lang="de-DE"/>
          </a:p>
        </p:txBody>
      </p:sp>
    </p:spTree>
    <p:extLst>
      <p:ext uri="{BB962C8B-B14F-4D97-AF65-F5344CB8AC3E}">
        <p14:creationId xmlns:p14="http://schemas.microsoft.com/office/powerpoint/2010/main" val="1584026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2" name="Gruppieren 8"/>
          <p:cNvGrpSpPr/>
          <p:nvPr/>
        </p:nvGrpSpPr>
        <p:grpSpPr>
          <a:xfrm>
            <a:off x="190496" y="4406895"/>
            <a:ext cx="2195521" cy="1282702"/>
            <a:chOff x="190496" y="4406895"/>
            <a:chExt cx="2195521" cy="1282702"/>
          </a:xfrm>
        </p:grpSpPr>
        <p:cxnSp>
          <p:nvCxnSpPr>
            <p:cNvPr id="3" name="Gerader Verbinder 19"/>
            <p:cNvCxnSpPr/>
            <p:nvPr/>
          </p:nvCxnSpPr>
          <p:spPr>
            <a:xfrm>
              <a:off x="190496" y="5048246"/>
              <a:ext cx="1584326" cy="0"/>
            </a:xfrm>
            <a:prstGeom prst="straightConnector1">
              <a:avLst/>
            </a:prstGeom>
            <a:noFill/>
            <a:ln w="12701" cap="flat">
              <a:solidFill>
                <a:srgbClr val="00C1D4"/>
              </a:solidFill>
              <a:prstDash val="solid"/>
              <a:miter/>
            </a:ln>
          </p:spPr>
        </p:cxnSp>
        <p:pic>
          <p:nvPicPr>
            <p:cNvPr id="4" name="Grafik 10">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193679" y="4406895"/>
              <a:ext cx="2192338" cy="1282702"/>
            </a:xfrm>
            <a:prstGeom prst="rect">
              <a:avLst/>
            </a:prstGeom>
            <a:noFill/>
            <a:ln cap="flat">
              <a:noFill/>
            </a:ln>
          </p:spPr>
        </p:pic>
      </p:grpSp>
      <p:sp>
        <p:nvSpPr>
          <p:cNvPr id="5" name="Rechteck 6"/>
          <p:cNvSpPr/>
          <p:nvPr/>
        </p:nvSpPr>
        <p:spPr>
          <a:xfrm>
            <a:off x="3719514" y="188915"/>
            <a:ext cx="7129457" cy="6480179"/>
          </a:xfrm>
          <a:prstGeom prst="rect">
            <a:avLst/>
          </a:prstGeom>
          <a:solidFill>
            <a:srgbClr val="F2F2F2"/>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6" name="Rechteck 7"/>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7" name="Gerader Verbinder 26"/>
          <p:cNvCxnSpPr/>
          <p:nvPr/>
        </p:nvCxnSpPr>
        <p:spPr>
          <a:xfrm>
            <a:off x="10844217" y="188915"/>
            <a:ext cx="0" cy="6480169"/>
          </a:xfrm>
          <a:prstGeom prst="straightConnector1">
            <a:avLst/>
          </a:prstGeom>
          <a:noFill/>
          <a:ln w="12701" cap="flat">
            <a:solidFill>
              <a:srgbClr val="00C1D4"/>
            </a:solidFill>
            <a:prstDash val="solid"/>
            <a:miter/>
          </a:ln>
        </p:spPr>
      </p:cxnSp>
      <p:cxnSp>
        <p:nvCxnSpPr>
          <p:cNvPr id="8" name="Gerader Verbinder 28"/>
          <p:cNvCxnSpPr/>
          <p:nvPr/>
        </p:nvCxnSpPr>
        <p:spPr>
          <a:xfrm>
            <a:off x="10844217" y="3429000"/>
            <a:ext cx="1155691" cy="0"/>
          </a:xfrm>
          <a:prstGeom prst="straightConnector1">
            <a:avLst/>
          </a:prstGeom>
          <a:noFill/>
          <a:ln w="12701" cap="flat">
            <a:solidFill>
              <a:srgbClr val="00C1D4"/>
            </a:solidFill>
            <a:prstDash val="solid"/>
            <a:miter/>
          </a:ln>
        </p:spPr>
      </p:cxnSp>
      <p:cxnSp>
        <p:nvCxnSpPr>
          <p:cNvPr id="9" name="Gerader Verbinder 29"/>
          <p:cNvCxnSpPr/>
          <p:nvPr/>
        </p:nvCxnSpPr>
        <p:spPr>
          <a:xfrm>
            <a:off x="10844217" y="6092820"/>
            <a:ext cx="1155691" cy="0"/>
          </a:xfrm>
          <a:prstGeom prst="straightConnector1">
            <a:avLst/>
          </a:prstGeom>
          <a:noFill/>
          <a:ln w="12701" cap="flat">
            <a:solidFill>
              <a:srgbClr val="00C1D4"/>
            </a:solidFill>
            <a:prstDash val="solid"/>
            <a:miter/>
          </a:ln>
        </p:spPr>
      </p:cxnSp>
      <p:pic>
        <p:nvPicPr>
          <p:cNvPr id="10" name="Grafik 18">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11139485" y="469901"/>
            <a:ext cx="569908" cy="160340"/>
          </a:xfrm>
          <a:prstGeom prst="rect">
            <a:avLst/>
          </a:prstGeom>
          <a:noFill/>
          <a:ln cap="flat">
            <a:noFill/>
          </a:ln>
        </p:spPr>
      </p:pic>
      <p:cxnSp>
        <p:nvCxnSpPr>
          <p:cNvPr id="11" name="Gerader Verbinder 31"/>
          <p:cNvCxnSpPr/>
          <p:nvPr/>
        </p:nvCxnSpPr>
        <p:spPr>
          <a:xfrm>
            <a:off x="3719514" y="188915"/>
            <a:ext cx="0" cy="6480169"/>
          </a:xfrm>
          <a:prstGeom prst="straightConnector1">
            <a:avLst/>
          </a:prstGeom>
          <a:noFill/>
          <a:ln w="12701" cap="flat">
            <a:solidFill>
              <a:srgbClr val="00C1D4"/>
            </a:solidFill>
            <a:prstDash val="solid"/>
            <a:miter/>
          </a:ln>
        </p:spPr>
      </p:cxnSp>
      <p:cxnSp>
        <p:nvCxnSpPr>
          <p:cNvPr id="12" name="Gerader Verbinder 34"/>
          <p:cNvCxnSpPr/>
          <p:nvPr/>
        </p:nvCxnSpPr>
        <p:spPr>
          <a:xfrm>
            <a:off x="192088" y="3429000"/>
            <a:ext cx="3527426" cy="0"/>
          </a:xfrm>
          <a:prstGeom prst="straightConnector1">
            <a:avLst/>
          </a:prstGeom>
          <a:noFill/>
          <a:ln w="12701" cap="flat">
            <a:solidFill>
              <a:srgbClr val="00C1D4"/>
            </a:solidFill>
            <a:prstDash val="solid"/>
            <a:miter/>
          </a:ln>
        </p:spPr>
      </p:cxnSp>
      <p:sp>
        <p:nvSpPr>
          <p:cNvPr id="13" name="Titel 1"/>
          <p:cNvSpPr txBox="1">
            <a:spLocks noGrp="1"/>
          </p:cNvSpPr>
          <p:nvPr>
            <p:ph type="title"/>
          </p:nvPr>
        </p:nvSpPr>
        <p:spPr>
          <a:xfrm>
            <a:off x="982659" y="620685"/>
            <a:ext cx="2557055" cy="2387598"/>
          </a:xfrm>
        </p:spPr>
        <p:txBody>
          <a:bodyPr/>
          <a:lstStyle>
            <a:lvl1pPr>
              <a:lnSpc>
                <a:spcPct val="93000"/>
              </a:lnSpc>
              <a:defRPr lang="en-US" sz="3800"/>
            </a:lvl1pPr>
          </a:lstStyle>
          <a:p>
            <a:pPr lvl="0"/>
            <a:r>
              <a:rPr lang="en-US"/>
              <a:t>Click to edit Master title style</a:t>
            </a:r>
            <a:endParaRPr lang="de-DE"/>
          </a:p>
        </p:txBody>
      </p:sp>
      <p:sp>
        <p:nvSpPr>
          <p:cNvPr id="14" name="Textplatzhalter 25"/>
          <p:cNvSpPr txBox="1">
            <a:spLocks noGrp="1"/>
          </p:cNvSpPr>
          <p:nvPr>
            <p:ph type="body" sz="quarter" idx="4294967295"/>
          </p:nvPr>
        </p:nvSpPr>
        <p:spPr>
          <a:xfrm>
            <a:off x="4330287" y="1134267"/>
            <a:ext cx="6086877" cy="4958553"/>
          </a:xfrm>
          <a:prstGeom prst="rect">
            <a:avLst/>
          </a:prstGeom>
          <a:noFill/>
          <a:ln>
            <a:noFill/>
          </a:ln>
        </p:spPr>
        <p:txBody>
          <a:bodyPr vert="horz" wrap="square" lIns="91440" tIns="45720" rIns="91440" bIns="45720" anchor="t" anchorCtr="0" compatLnSpc="1">
            <a:noAutofit/>
          </a:bodyPr>
          <a:lstStyle>
            <a:lvl1pPr marL="422279" marR="0" lvl="0" indent="-422279" fontAlgn="auto">
              <a:lnSpc>
                <a:spcPct val="93000"/>
              </a:lnSpc>
              <a:spcBef>
                <a:spcPts val="0"/>
              </a:spcBef>
              <a:spcAft>
                <a:spcPts val="2100"/>
              </a:spcAft>
              <a:buSzPct val="100000"/>
              <a:buFont typeface="Publica Sans"/>
              <a:buAutoNum type="arabicPeriod"/>
              <a:tabLst/>
              <a:defRPr lang="en-US" sz="2500" b="0" i="0" u="none" strike="noStrike" cap="none" spc="20" baseline="0">
                <a:solidFill>
                  <a:srgbClr val="265D71"/>
                </a:solidFill>
                <a:uFillTx/>
                <a:latin typeface="Poppins Regular" pitchFamily="2"/>
              </a:defRPr>
            </a:lvl1pPr>
          </a:lstStyle>
          <a:p>
            <a:pPr lvl="0"/>
            <a:r>
              <a:rPr lang="en-US"/>
              <a:t>Edit Master text styles</a:t>
            </a:r>
          </a:p>
        </p:txBody>
      </p:sp>
      <p:sp>
        <p:nvSpPr>
          <p:cNvPr id="15"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FF0CF414-0D4B-4C26-99C0-935F01FEC3FE}" type="datetime1">
              <a:rPr lang="de-DE"/>
              <a:pPr lvl="0"/>
              <a:t>21.07.2022</a:t>
            </a:fld>
            <a:endParaRPr lang="de-DE"/>
          </a:p>
        </p:txBody>
      </p:sp>
      <p:sp>
        <p:nvSpPr>
          <p:cNvPr id="16"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8CA51AED-297A-4C2A-8CC4-5D6738A8C1D8}" type="slidenum">
              <a:t>‹#›</a:t>
            </a:fld>
            <a:endParaRPr lang="de-DE"/>
          </a:p>
        </p:txBody>
      </p:sp>
      <p:pic>
        <p:nvPicPr>
          <p:cNvPr id="17" name="Grafik 16">
            <a:extLst>
              <a:ext uri="{FF2B5EF4-FFF2-40B4-BE49-F238E27FC236}">
                <a16:creationId xmlns:a16="http://schemas.microsoft.com/office/drawing/2014/main" id="{00000000-0000-0000-0000-000000000000}"/>
              </a:ext>
            </a:extLst>
          </p:cNvPr>
          <p:cNvPicPr>
            <a:picLocks noChangeAspect="1"/>
          </p:cNvPicPr>
          <p:nvPr/>
        </p:nvPicPr>
        <p:blipFill>
          <a:blip r:embed="rId4"/>
          <a:stretch>
            <a:fillRect/>
          </a:stretch>
        </p:blipFill>
        <p:spPr>
          <a:xfrm>
            <a:off x="11139485" y="850529"/>
            <a:ext cx="608706" cy="351925"/>
          </a:xfrm>
          <a:prstGeom prst="rect">
            <a:avLst/>
          </a:prstGeom>
          <a:noFill/>
          <a:ln cap="flat">
            <a:noFill/>
          </a:ln>
        </p:spPr>
      </p:pic>
    </p:spTree>
    <p:extLst>
      <p:ext uri="{BB962C8B-B14F-4D97-AF65-F5344CB8AC3E}">
        <p14:creationId xmlns:p14="http://schemas.microsoft.com/office/powerpoint/2010/main" val="3636745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renner 1">
    <p:spTree>
      <p:nvGrpSpPr>
        <p:cNvPr id="1" name=""/>
        <p:cNvGrpSpPr/>
        <p:nvPr/>
      </p:nvGrpSpPr>
      <p:grpSpPr>
        <a:xfrm>
          <a:off x="0" y="0"/>
          <a:ext cx="0" cy="0"/>
          <a:chOff x="0" y="0"/>
          <a:chExt cx="0" cy="0"/>
        </a:xfrm>
      </p:grpSpPr>
      <p:sp>
        <p:nvSpPr>
          <p:cNvPr id="2" name="Rechteck 2"/>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3" name="Gerader Verbinder 19"/>
          <p:cNvCxnSpPr/>
          <p:nvPr/>
        </p:nvCxnSpPr>
        <p:spPr>
          <a:xfrm>
            <a:off x="10844217" y="188915"/>
            <a:ext cx="0" cy="6480169"/>
          </a:xfrm>
          <a:prstGeom prst="straightConnector1">
            <a:avLst/>
          </a:prstGeom>
          <a:noFill/>
          <a:ln w="12701" cap="flat">
            <a:solidFill>
              <a:srgbClr val="00C1D4"/>
            </a:solidFill>
            <a:prstDash val="solid"/>
            <a:miter/>
          </a:ln>
        </p:spPr>
      </p:cxnSp>
      <p:cxnSp>
        <p:nvCxnSpPr>
          <p:cNvPr id="4" name="Gerader Verbinder 20"/>
          <p:cNvCxnSpPr>
            <a:endCxn id="18" idx="3"/>
          </p:cNvCxnSpPr>
          <p:nvPr/>
        </p:nvCxnSpPr>
        <p:spPr>
          <a:xfrm>
            <a:off x="192088" y="3429000"/>
            <a:ext cx="11807820" cy="0"/>
          </a:xfrm>
          <a:prstGeom prst="straightConnector1">
            <a:avLst/>
          </a:prstGeom>
          <a:noFill/>
          <a:ln w="12701" cap="flat">
            <a:solidFill>
              <a:srgbClr val="00C1D4"/>
            </a:solidFill>
            <a:prstDash val="solid"/>
            <a:miter/>
          </a:ln>
        </p:spPr>
      </p:cxnSp>
      <p:cxnSp>
        <p:nvCxnSpPr>
          <p:cNvPr id="5" name="Gerader Verbinder 22"/>
          <p:cNvCxnSpPr/>
          <p:nvPr/>
        </p:nvCxnSpPr>
        <p:spPr>
          <a:xfrm>
            <a:off x="10844217" y="6092820"/>
            <a:ext cx="1155691" cy="0"/>
          </a:xfrm>
          <a:prstGeom prst="straightConnector1">
            <a:avLst/>
          </a:prstGeom>
          <a:noFill/>
          <a:ln w="12701" cap="flat">
            <a:solidFill>
              <a:srgbClr val="00C1D4"/>
            </a:solidFill>
            <a:prstDash val="solid"/>
            <a:miter/>
          </a:ln>
        </p:spPr>
      </p:cxnSp>
      <p:pic>
        <p:nvPicPr>
          <p:cNvPr id="6" name="Grafik 13">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11139485" y="469901"/>
            <a:ext cx="569908" cy="160340"/>
          </a:xfrm>
          <a:prstGeom prst="rect">
            <a:avLst/>
          </a:prstGeom>
          <a:noFill/>
          <a:ln cap="flat">
            <a:noFill/>
          </a:ln>
        </p:spPr>
      </p:pic>
      <p:grpSp>
        <p:nvGrpSpPr>
          <p:cNvPr id="7" name="Gruppieren 15"/>
          <p:cNvGrpSpPr/>
          <p:nvPr/>
        </p:nvGrpSpPr>
        <p:grpSpPr>
          <a:xfrm>
            <a:off x="192088" y="3425827"/>
            <a:ext cx="9718672" cy="3243257"/>
            <a:chOff x="192088" y="3425827"/>
            <a:chExt cx="9718672" cy="3243257"/>
          </a:xfrm>
        </p:grpSpPr>
        <p:pic>
          <p:nvPicPr>
            <p:cNvPr id="8" name="Grafik 16">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858841" y="4090989"/>
              <a:ext cx="1900232" cy="1914525"/>
            </a:xfrm>
            <a:prstGeom prst="rect">
              <a:avLst/>
            </a:prstGeom>
            <a:noFill/>
            <a:ln cap="flat">
              <a:noFill/>
            </a:ln>
          </p:spPr>
        </p:pic>
        <p:sp>
          <p:nvSpPr>
            <p:cNvPr id="9" name="Ellipse 13"/>
            <p:cNvSpPr/>
            <p:nvPr/>
          </p:nvSpPr>
          <p:spPr>
            <a:xfrm>
              <a:off x="192088" y="3430591"/>
              <a:ext cx="3233739" cy="3235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0" name="Ellipse 14"/>
            <p:cNvSpPr/>
            <p:nvPr/>
          </p:nvSpPr>
          <p:spPr>
            <a:xfrm>
              <a:off x="3433764" y="3430591"/>
              <a:ext cx="3233739" cy="3235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1" name="Ellipse 15"/>
            <p:cNvSpPr/>
            <p:nvPr/>
          </p:nvSpPr>
          <p:spPr>
            <a:xfrm>
              <a:off x="6677021" y="3430591"/>
              <a:ext cx="3233739" cy="3235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2" name="Gerader Verbinder 16"/>
            <p:cNvCxnSpPr/>
            <p:nvPr/>
          </p:nvCxnSpPr>
          <p:spPr>
            <a:xfrm>
              <a:off x="9910760" y="3425827"/>
              <a:ext cx="0" cy="3240084"/>
            </a:xfrm>
            <a:prstGeom prst="straightConnector1">
              <a:avLst/>
            </a:prstGeom>
            <a:noFill/>
            <a:ln w="12701" cap="flat">
              <a:solidFill>
                <a:srgbClr val="00C1D4"/>
              </a:solidFill>
              <a:prstDash val="solid"/>
              <a:miter/>
            </a:ln>
          </p:spPr>
        </p:cxnSp>
        <p:cxnSp>
          <p:nvCxnSpPr>
            <p:cNvPr id="13" name="Gerader Verbinder 18"/>
            <p:cNvCxnSpPr/>
            <p:nvPr/>
          </p:nvCxnSpPr>
          <p:spPr>
            <a:xfrm>
              <a:off x="6670676" y="3425827"/>
              <a:ext cx="0" cy="3240084"/>
            </a:xfrm>
            <a:prstGeom prst="straightConnector1">
              <a:avLst/>
            </a:prstGeom>
            <a:noFill/>
            <a:ln w="12701" cap="flat">
              <a:solidFill>
                <a:srgbClr val="00C1D4"/>
              </a:solidFill>
              <a:prstDash val="solid"/>
              <a:miter/>
            </a:ln>
          </p:spPr>
        </p:cxnSp>
        <p:cxnSp>
          <p:nvCxnSpPr>
            <p:cNvPr id="14" name="Gerader Verbinder 21"/>
            <p:cNvCxnSpPr/>
            <p:nvPr/>
          </p:nvCxnSpPr>
          <p:spPr>
            <a:xfrm>
              <a:off x="3430591" y="3429000"/>
              <a:ext cx="0" cy="3240084"/>
            </a:xfrm>
            <a:prstGeom prst="straightConnector1">
              <a:avLst/>
            </a:prstGeom>
            <a:noFill/>
            <a:ln w="12701" cap="flat">
              <a:solidFill>
                <a:srgbClr val="00C1D4"/>
              </a:solidFill>
              <a:prstDash val="solid"/>
              <a:miter/>
            </a:ln>
          </p:spPr>
        </p:cxnSp>
      </p:grpSp>
      <p:sp>
        <p:nvSpPr>
          <p:cNvPr id="15" name="Titel 1"/>
          <p:cNvSpPr txBox="1">
            <a:spLocks noGrp="1"/>
          </p:cNvSpPr>
          <p:nvPr>
            <p:ph type="title"/>
          </p:nvPr>
        </p:nvSpPr>
        <p:spPr>
          <a:xfrm>
            <a:off x="766760" y="1233114"/>
            <a:ext cx="9650413" cy="1784607"/>
          </a:xfrm>
        </p:spPr>
        <p:txBody>
          <a:bodyPr anchor="t"/>
          <a:lstStyle>
            <a:lvl1pPr marL="450854" indent="-450854">
              <a:tabLst>
                <a:tab pos="450854" algn="l"/>
              </a:tabLst>
              <a:defRPr lang="en-US" sz="3800"/>
            </a:lvl1pPr>
          </a:lstStyle>
          <a:p>
            <a:pPr lvl="0"/>
            <a:r>
              <a:rPr lang="en-US"/>
              <a:t>Click to edit Master title style</a:t>
            </a:r>
            <a:endParaRPr lang="de-DE"/>
          </a:p>
        </p:txBody>
      </p:sp>
      <p:sp>
        <p:nvSpPr>
          <p:cNvPr id="16"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D4E8BF9C-6B8A-455B-958D-E0B3693F3FA4}" type="datetime1">
              <a:rPr lang="de-DE"/>
              <a:pPr lvl="0"/>
              <a:t>21.07.2022</a:t>
            </a:fld>
            <a:endParaRPr lang="de-DE"/>
          </a:p>
        </p:txBody>
      </p:sp>
      <p:sp>
        <p:nvSpPr>
          <p:cNvPr id="17"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DFC30B74-B9FB-4062-8704-8D22C60CAA46}" type="slidenum">
              <a:t>‹#›</a:t>
            </a:fld>
            <a:endParaRPr lang="de-DE"/>
          </a:p>
        </p:txBody>
      </p:sp>
      <p:pic>
        <p:nvPicPr>
          <p:cNvPr id="18" name="Grafik 17">
            <a:extLst>
              <a:ext uri="{FF2B5EF4-FFF2-40B4-BE49-F238E27FC236}">
                <a16:creationId xmlns:a16="http://schemas.microsoft.com/office/drawing/2014/main" id="{00000000-0000-0000-0000-000000000000}"/>
              </a:ext>
            </a:extLst>
          </p:cNvPr>
          <p:cNvPicPr>
            <a:picLocks noChangeAspect="1"/>
          </p:cNvPicPr>
          <p:nvPr/>
        </p:nvPicPr>
        <p:blipFill>
          <a:blip r:embed="rId4"/>
          <a:stretch>
            <a:fillRect/>
          </a:stretch>
        </p:blipFill>
        <p:spPr>
          <a:xfrm>
            <a:off x="11139485" y="850529"/>
            <a:ext cx="608706" cy="351925"/>
          </a:xfrm>
          <a:prstGeom prst="rect">
            <a:avLst/>
          </a:prstGeom>
          <a:noFill/>
          <a:ln cap="flat">
            <a:noFill/>
          </a:ln>
        </p:spPr>
      </p:pic>
    </p:spTree>
    <p:extLst>
      <p:ext uri="{BB962C8B-B14F-4D97-AF65-F5344CB8AC3E}">
        <p14:creationId xmlns:p14="http://schemas.microsoft.com/office/powerpoint/2010/main" val="24083398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renner 2">
    <p:spTree>
      <p:nvGrpSpPr>
        <p:cNvPr id="1" name=""/>
        <p:cNvGrpSpPr/>
        <p:nvPr/>
      </p:nvGrpSpPr>
      <p:grpSpPr>
        <a:xfrm>
          <a:off x="0" y="0"/>
          <a:ext cx="0" cy="0"/>
          <a:chOff x="0" y="0"/>
          <a:chExt cx="0" cy="0"/>
        </a:xfrm>
      </p:grpSpPr>
      <p:pic>
        <p:nvPicPr>
          <p:cNvPr id="2" name="Grafik 8" descr="&quot;&quot;">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766760" y="4041776"/>
            <a:ext cx="9505946" cy="2025652"/>
          </a:xfrm>
          <a:prstGeom prst="rect">
            <a:avLst/>
          </a:prstGeom>
          <a:noFill/>
          <a:ln cap="flat">
            <a:noFill/>
          </a:ln>
        </p:spPr>
      </p:pic>
      <p:sp>
        <p:nvSpPr>
          <p:cNvPr id="3" name="Rechteck 3"/>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4" name="Gerader Verbinder 19"/>
          <p:cNvCxnSpPr/>
          <p:nvPr/>
        </p:nvCxnSpPr>
        <p:spPr>
          <a:xfrm>
            <a:off x="10844217" y="188915"/>
            <a:ext cx="0" cy="6480169"/>
          </a:xfrm>
          <a:prstGeom prst="straightConnector1">
            <a:avLst/>
          </a:prstGeom>
          <a:noFill/>
          <a:ln w="12701" cap="flat">
            <a:solidFill>
              <a:srgbClr val="00C1D4"/>
            </a:solidFill>
            <a:prstDash val="solid"/>
            <a:miter/>
          </a:ln>
        </p:spPr>
      </p:cxnSp>
      <p:cxnSp>
        <p:nvCxnSpPr>
          <p:cNvPr id="5" name="Gerader Verbinder 20"/>
          <p:cNvCxnSpPr/>
          <p:nvPr/>
        </p:nvCxnSpPr>
        <p:spPr>
          <a:xfrm>
            <a:off x="192088" y="3429000"/>
            <a:ext cx="11807820" cy="0"/>
          </a:xfrm>
          <a:prstGeom prst="straightConnector1">
            <a:avLst/>
          </a:prstGeom>
          <a:noFill/>
          <a:ln w="12701" cap="flat">
            <a:solidFill>
              <a:srgbClr val="00C1D4"/>
            </a:solidFill>
            <a:prstDash val="solid"/>
            <a:miter/>
          </a:ln>
        </p:spPr>
      </p:cxnSp>
      <p:cxnSp>
        <p:nvCxnSpPr>
          <p:cNvPr id="6" name="Gerader Verbinder 22"/>
          <p:cNvCxnSpPr/>
          <p:nvPr/>
        </p:nvCxnSpPr>
        <p:spPr>
          <a:xfrm>
            <a:off x="10844217" y="6092820"/>
            <a:ext cx="1155691" cy="0"/>
          </a:xfrm>
          <a:prstGeom prst="straightConnector1">
            <a:avLst/>
          </a:prstGeom>
          <a:noFill/>
          <a:ln w="12701" cap="flat">
            <a:solidFill>
              <a:srgbClr val="00C1D4"/>
            </a:solidFill>
            <a:prstDash val="solid"/>
            <a:miter/>
          </a:ln>
        </p:spPr>
      </p:cxnSp>
      <p:pic>
        <p:nvPicPr>
          <p:cNvPr id="7" name="Grafik 15">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11139485" y="469901"/>
            <a:ext cx="569908" cy="160340"/>
          </a:xfrm>
          <a:prstGeom prst="rect">
            <a:avLst/>
          </a:prstGeom>
          <a:noFill/>
          <a:ln cap="flat">
            <a:noFill/>
          </a:ln>
        </p:spPr>
      </p:pic>
      <p:sp>
        <p:nvSpPr>
          <p:cNvPr id="8" name="Titel 1"/>
          <p:cNvSpPr txBox="1">
            <a:spLocks noGrp="1"/>
          </p:cNvSpPr>
          <p:nvPr>
            <p:ph type="title"/>
          </p:nvPr>
        </p:nvSpPr>
        <p:spPr>
          <a:xfrm>
            <a:off x="766760" y="1233114"/>
            <a:ext cx="9650413" cy="1784607"/>
          </a:xfrm>
        </p:spPr>
        <p:txBody>
          <a:bodyPr anchor="t"/>
          <a:lstStyle>
            <a:lvl1pPr marL="450854" indent="-450854">
              <a:tabLst>
                <a:tab pos="450854" algn="l"/>
              </a:tabLst>
              <a:defRPr lang="en-US" sz="3800"/>
            </a:lvl1pPr>
          </a:lstStyle>
          <a:p>
            <a:pPr lvl="0"/>
            <a:r>
              <a:rPr lang="en-US"/>
              <a:t>Click to edit Master title style</a:t>
            </a:r>
            <a:endParaRPr lang="de-DE"/>
          </a:p>
        </p:txBody>
      </p:sp>
      <p:sp>
        <p:nvSpPr>
          <p:cNvPr id="9"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E5040ACE-1C5C-48DB-94A3-A3A3232B835A}" type="datetime1">
              <a:rPr lang="de-DE"/>
              <a:pPr lvl="0"/>
              <a:t>21.07.2022</a:t>
            </a:fld>
            <a:endParaRPr lang="de-DE"/>
          </a:p>
        </p:txBody>
      </p:sp>
      <p:sp>
        <p:nvSpPr>
          <p:cNvPr id="10"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8FF782E7-A9C6-4476-8EB8-A9F59FBBE980}" type="slidenum">
              <a:t>‹#›</a:t>
            </a:fld>
            <a:endParaRPr lang="de-DE"/>
          </a:p>
        </p:txBody>
      </p:sp>
      <p:pic>
        <p:nvPicPr>
          <p:cNvPr id="11" name="Grafik 10">
            <a:extLst>
              <a:ext uri="{FF2B5EF4-FFF2-40B4-BE49-F238E27FC236}">
                <a16:creationId xmlns:a16="http://schemas.microsoft.com/office/drawing/2014/main" id="{00000000-0000-0000-0000-000000000000}"/>
              </a:ext>
            </a:extLst>
          </p:cNvPr>
          <p:cNvPicPr>
            <a:picLocks noChangeAspect="1"/>
          </p:cNvPicPr>
          <p:nvPr/>
        </p:nvPicPr>
        <p:blipFill>
          <a:blip r:embed="rId4"/>
          <a:stretch>
            <a:fillRect/>
          </a:stretch>
        </p:blipFill>
        <p:spPr>
          <a:xfrm>
            <a:off x="11139485" y="850529"/>
            <a:ext cx="608706" cy="351925"/>
          </a:xfrm>
          <a:prstGeom prst="rect">
            <a:avLst/>
          </a:prstGeom>
          <a:noFill/>
          <a:ln cap="flat">
            <a:noFill/>
          </a:ln>
        </p:spPr>
      </p:pic>
    </p:spTree>
    <p:extLst>
      <p:ext uri="{BB962C8B-B14F-4D97-AF65-F5344CB8AC3E}">
        <p14:creationId xmlns:p14="http://schemas.microsoft.com/office/powerpoint/2010/main" val="3415200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renner 3">
    <p:spTree>
      <p:nvGrpSpPr>
        <p:cNvPr id="1" name=""/>
        <p:cNvGrpSpPr/>
        <p:nvPr/>
      </p:nvGrpSpPr>
      <p:grpSpPr>
        <a:xfrm>
          <a:off x="0" y="0"/>
          <a:ext cx="0" cy="0"/>
          <a:chOff x="0" y="0"/>
          <a:chExt cx="0" cy="0"/>
        </a:xfrm>
      </p:grpSpPr>
      <p:sp>
        <p:nvSpPr>
          <p:cNvPr id="2" name="Freihandform: Form 12"/>
          <p:cNvSpPr/>
          <p:nvPr/>
        </p:nvSpPr>
        <p:spPr>
          <a:xfrm>
            <a:off x="192088" y="5553078"/>
            <a:ext cx="9850438" cy="1114425"/>
          </a:xfrm>
          <a:custGeom>
            <a:avLst/>
            <a:gdLst>
              <a:gd name="f0" fmla="val 10800000"/>
              <a:gd name="f1" fmla="val 5400000"/>
              <a:gd name="f2" fmla="val 180"/>
              <a:gd name="f3" fmla="val w"/>
              <a:gd name="f4" fmla="val h"/>
              <a:gd name="f5" fmla="val 0"/>
              <a:gd name="f6" fmla="val 9145445"/>
              <a:gd name="f7" fmla="val 1035519"/>
              <a:gd name="f8" fmla="+- 0 0 -90"/>
              <a:gd name="f9" fmla="*/ f3 1 9145445"/>
              <a:gd name="f10" fmla="*/ f4 1 1035519"/>
              <a:gd name="f11" fmla="+- f7 0 f5"/>
              <a:gd name="f12" fmla="+- f6 0 f5"/>
              <a:gd name="f13" fmla="*/ f8 f0 1"/>
              <a:gd name="f14" fmla="*/ f12 1 9145445"/>
              <a:gd name="f15" fmla="*/ f11 1 1035519"/>
              <a:gd name="f16" fmla="*/ 0 f12 1"/>
              <a:gd name="f17" fmla="*/ 0 f11 1"/>
              <a:gd name="f18" fmla="*/ 10609290 f12 1"/>
              <a:gd name="f19" fmla="*/ 1199705 f11 1"/>
              <a:gd name="f20" fmla="*/ f13 1 f2"/>
              <a:gd name="f21" fmla="*/ f16 1 9145445"/>
              <a:gd name="f22" fmla="*/ f17 1 1035519"/>
              <a:gd name="f23" fmla="*/ f18 1 9145445"/>
              <a:gd name="f24" fmla="*/ f19 1 1035519"/>
              <a:gd name="f25" fmla="*/ 0 1 f14"/>
              <a:gd name="f26" fmla="*/ f6 1 f14"/>
              <a:gd name="f27" fmla="*/ 0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9145445" h="1035519">
                <a:moveTo>
                  <a:pt x="f5" y="f5"/>
                </a:moveTo>
                <a:lnTo>
                  <a:pt x="f6" y="f5"/>
                </a:lnTo>
                <a:lnTo>
                  <a:pt x="f6" y="f7"/>
                </a:lnTo>
                <a:lnTo>
                  <a:pt x="f5" y="f7"/>
                </a:lnTo>
                <a:lnTo>
                  <a:pt x="f5" y="f5"/>
                </a:lnTo>
                <a:close/>
              </a:path>
            </a:pathLst>
          </a:custGeom>
          <a:solidFill>
            <a:srgbClr val="F0F0F0"/>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3" name="Rechteck 3"/>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4" name="Gerader Verbinder 19"/>
          <p:cNvCxnSpPr/>
          <p:nvPr/>
        </p:nvCxnSpPr>
        <p:spPr>
          <a:xfrm>
            <a:off x="10844217" y="188915"/>
            <a:ext cx="0" cy="6480169"/>
          </a:xfrm>
          <a:prstGeom prst="straightConnector1">
            <a:avLst/>
          </a:prstGeom>
          <a:noFill/>
          <a:ln w="12701" cap="flat">
            <a:solidFill>
              <a:srgbClr val="00C1D4"/>
            </a:solidFill>
            <a:prstDash val="solid"/>
            <a:miter/>
          </a:ln>
        </p:spPr>
      </p:cxnSp>
      <p:cxnSp>
        <p:nvCxnSpPr>
          <p:cNvPr id="5" name="Gerader Verbinder 20"/>
          <p:cNvCxnSpPr>
            <a:endCxn id="17" idx="7"/>
          </p:cNvCxnSpPr>
          <p:nvPr/>
        </p:nvCxnSpPr>
        <p:spPr>
          <a:xfrm>
            <a:off x="192088" y="3429000"/>
            <a:ext cx="7955650" cy="455163"/>
          </a:xfrm>
          <a:prstGeom prst="straightConnector1">
            <a:avLst/>
          </a:prstGeom>
          <a:noFill/>
          <a:ln w="12701" cap="flat">
            <a:solidFill>
              <a:srgbClr val="00C1D4"/>
            </a:solidFill>
            <a:prstDash val="solid"/>
            <a:miter/>
          </a:ln>
        </p:spPr>
      </p:cxnSp>
      <p:cxnSp>
        <p:nvCxnSpPr>
          <p:cNvPr id="6" name="Gerader Verbinder 22"/>
          <p:cNvCxnSpPr/>
          <p:nvPr/>
        </p:nvCxnSpPr>
        <p:spPr>
          <a:xfrm>
            <a:off x="10844217" y="6092820"/>
            <a:ext cx="1155691" cy="0"/>
          </a:xfrm>
          <a:prstGeom prst="straightConnector1">
            <a:avLst/>
          </a:prstGeom>
          <a:noFill/>
          <a:ln w="12701" cap="flat">
            <a:solidFill>
              <a:srgbClr val="00C1D4"/>
            </a:solidFill>
            <a:prstDash val="solid"/>
            <a:miter/>
          </a:ln>
        </p:spPr>
      </p:cxnSp>
      <p:pic>
        <p:nvPicPr>
          <p:cNvPr id="7" name="Grafik 15">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11139485" y="469901"/>
            <a:ext cx="569908" cy="160340"/>
          </a:xfrm>
          <a:prstGeom prst="rect">
            <a:avLst/>
          </a:prstGeom>
          <a:noFill/>
          <a:ln cap="flat">
            <a:noFill/>
          </a:ln>
        </p:spPr>
      </p:pic>
      <p:cxnSp>
        <p:nvCxnSpPr>
          <p:cNvPr id="8" name="Gerader Verbinder 13"/>
          <p:cNvCxnSpPr/>
          <p:nvPr/>
        </p:nvCxnSpPr>
        <p:spPr>
          <a:xfrm>
            <a:off x="6981828" y="3425827"/>
            <a:ext cx="0" cy="2133596"/>
          </a:xfrm>
          <a:prstGeom prst="straightConnector1">
            <a:avLst/>
          </a:prstGeom>
          <a:noFill/>
          <a:ln w="12701" cap="flat">
            <a:solidFill>
              <a:srgbClr val="00C1D4"/>
            </a:solidFill>
            <a:prstDash val="solid"/>
            <a:miter/>
          </a:ln>
        </p:spPr>
      </p:cxnSp>
      <p:cxnSp>
        <p:nvCxnSpPr>
          <p:cNvPr id="9" name="Gerader Verbinder 14"/>
          <p:cNvCxnSpPr/>
          <p:nvPr/>
        </p:nvCxnSpPr>
        <p:spPr>
          <a:xfrm>
            <a:off x="7492995" y="3425827"/>
            <a:ext cx="0" cy="2127251"/>
          </a:xfrm>
          <a:prstGeom prst="straightConnector1">
            <a:avLst/>
          </a:prstGeom>
          <a:noFill/>
          <a:ln w="12701" cap="flat">
            <a:solidFill>
              <a:srgbClr val="00C1D4"/>
            </a:solidFill>
            <a:prstDash val="solid"/>
            <a:miter/>
          </a:ln>
        </p:spPr>
      </p:cxnSp>
      <p:cxnSp>
        <p:nvCxnSpPr>
          <p:cNvPr id="10" name="Gerader Verbinder 15"/>
          <p:cNvCxnSpPr/>
          <p:nvPr/>
        </p:nvCxnSpPr>
        <p:spPr>
          <a:xfrm>
            <a:off x="8002591" y="3425827"/>
            <a:ext cx="0" cy="2127251"/>
          </a:xfrm>
          <a:prstGeom prst="straightConnector1">
            <a:avLst/>
          </a:prstGeom>
          <a:noFill/>
          <a:ln w="12701" cap="flat">
            <a:solidFill>
              <a:srgbClr val="00C1D4"/>
            </a:solidFill>
            <a:prstDash val="solid"/>
            <a:miter/>
          </a:ln>
        </p:spPr>
      </p:cxnSp>
      <p:cxnSp>
        <p:nvCxnSpPr>
          <p:cNvPr id="11" name="Gerader Verbinder 16"/>
          <p:cNvCxnSpPr/>
          <p:nvPr/>
        </p:nvCxnSpPr>
        <p:spPr>
          <a:xfrm>
            <a:off x="8512177" y="3425827"/>
            <a:ext cx="0" cy="2127251"/>
          </a:xfrm>
          <a:prstGeom prst="straightConnector1">
            <a:avLst/>
          </a:prstGeom>
          <a:noFill/>
          <a:ln w="12701" cap="flat">
            <a:solidFill>
              <a:srgbClr val="00C1D4"/>
            </a:solidFill>
            <a:prstDash val="solid"/>
            <a:miter/>
          </a:ln>
        </p:spPr>
      </p:cxnSp>
      <p:cxnSp>
        <p:nvCxnSpPr>
          <p:cNvPr id="12" name="Gerader Verbinder 18"/>
          <p:cNvCxnSpPr/>
          <p:nvPr/>
        </p:nvCxnSpPr>
        <p:spPr>
          <a:xfrm>
            <a:off x="9021763" y="3425827"/>
            <a:ext cx="0" cy="2133596"/>
          </a:xfrm>
          <a:prstGeom prst="straightConnector1">
            <a:avLst/>
          </a:prstGeom>
          <a:noFill/>
          <a:ln w="12701" cap="flat">
            <a:solidFill>
              <a:srgbClr val="00C1D4"/>
            </a:solidFill>
            <a:prstDash val="solid"/>
            <a:miter/>
          </a:ln>
        </p:spPr>
      </p:cxnSp>
      <p:cxnSp>
        <p:nvCxnSpPr>
          <p:cNvPr id="13" name="Gerader Verbinder 21"/>
          <p:cNvCxnSpPr/>
          <p:nvPr/>
        </p:nvCxnSpPr>
        <p:spPr>
          <a:xfrm>
            <a:off x="9531348" y="3425827"/>
            <a:ext cx="0" cy="2127251"/>
          </a:xfrm>
          <a:prstGeom prst="straightConnector1">
            <a:avLst/>
          </a:prstGeom>
          <a:noFill/>
          <a:ln w="12701" cap="flat">
            <a:solidFill>
              <a:srgbClr val="00C1D4"/>
            </a:solidFill>
            <a:prstDash val="solid"/>
            <a:miter/>
          </a:ln>
        </p:spPr>
      </p:cxnSp>
      <p:cxnSp>
        <p:nvCxnSpPr>
          <p:cNvPr id="14" name="Gerader Verbinder 24"/>
          <p:cNvCxnSpPr/>
          <p:nvPr/>
        </p:nvCxnSpPr>
        <p:spPr>
          <a:xfrm>
            <a:off x="10042526" y="3425827"/>
            <a:ext cx="0" cy="3243257"/>
          </a:xfrm>
          <a:prstGeom prst="straightConnector1">
            <a:avLst/>
          </a:prstGeom>
          <a:noFill/>
          <a:ln w="12701" cap="flat">
            <a:solidFill>
              <a:srgbClr val="00C1D4"/>
            </a:solidFill>
            <a:prstDash val="solid"/>
            <a:miter/>
          </a:ln>
        </p:spPr>
      </p:cxnSp>
      <p:sp>
        <p:nvSpPr>
          <p:cNvPr id="15" name="Freihandform: Form 26"/>
          <p:cNvSpPr/>
          <p:nvPr/>
        </p:nvSpPr>
        <p:spPr>
          <a:xfrm>
            <a:off x="9885358" y="4697409"/>
            <a:ext cx="303215" cy="303215"/>
          </a:xfrm>
          <a:custGeom>
            <a:avLst/>
            <a:gdLst>
              <a:gd name="f0" fmla="val 10800000"/>
              <a:gd name="f1" fmla="val 5400000"/>
              <a:gd name="f2" fmla="val 180"/>
              <a:gd name="f3" fmla="val w"/>
              <a:gd name="f4" fmla="val h"/>
              <a:gd name="f5" fmla="val 0"/>
              <a:gd name="f6" fmla="val 302532"/>
              <a:gd name="f7" fmla="val 151266"/>
              <a:gd name="f8" fmla="val 67745"/>
              <a:gd name="f9" fmla="val 67682"/>
              <a:gd name="f10" fmla="val 234724"/>
              <a:gd name="f11" fmla="val 302533"/>
              <a:gd name="f12" fmla="val 234787"/>
              <a:gd name="f13" fmla="val 302596"/>
              <a:gd name="f14" fmla="val 234850"/>
              <a:gd name="f15" fmla="+- 0 0 -90"/>
              <a:gd name="f16" fmla="*/ f3 1 302532"/>
              <a:gd name="f17" fmla="*/ f4 1 302532"/>
              <a:gd name="f18" fmla="+- f6 0 f5"/>
              <a:gd name="f19" fmla="*/ f15 f0 1"/>
              <a:gd name="f20" fmla="*/ f18 1 302532"/>
              <a:gd name="f21" fmla="*/ 151606 f18 1"/>
              <a:gd name="f22" fmla="*/ 0 f18 1"/>
              <a:gd name="f23" fmla="*/ 303213 f18 1"/>
              <a:gd name="f24" fmla="*/ 303212 f18 1"/>
              <a:gd name="f25" fmla="*/ f19 1 f2"/>
              <a:gd name="f26" fmla="*/ f21 1 302532"/>
              <a:gd name="f27" fmla="*/ f22 1 302532"/>
              <a:gd name="f28" fmla="*/ f23 1 302532"/>
              <a:gd name="f29" fmla="*/ f24 1 302532"/>
              <a:gd name="f30" fmla="*/ 0 1 f20"/>
              <a:gd name="f31" fmla="*/ f6 1 f20"/>
              <a:gd name="f32" fmla="+- f25 0 f1"/>
              <a:gd name="f33" fmla="*/ f26 1 f20"/>
              <a:gd name="f34" fmla="*/ f27 1 f20"/>
              <a:gd name="f35" fmla="*/ f28 1 f20"/>
              <a:gd name="f36" fmla="*/ f29 1 f20"/>
              <a:gd name="f37" fmla="*/ f30 f16 1"/>
              <a:gd name="f38" fmla="*/ f31 f16 1"/>
              <a:gd name="f39" fmla="*/ f31 f17 1"/>
              <a:gd name="f40" fmla="*/ f30 f17 1"/>
              <a:gd name="f41" fmla="*/ f33 f16 1"/>
              <a:gd name="f42" fmla="*/ f34 f17 1"/>
              <a:gd name="f43" fmla="*/ f34 f16 1"/>
              <a:gd name="f44" fmla="*/ f33 f17 1"/>
              <a:gd name="f45" fmla="*/ f35 f17 1"/>
              <a:gd name="f46" fmla="*/ f36 f16 1"/>
            </a:gdLst>
            <a:ahLst/>
            <a:cxnLst>
              <a:cxn ang="3cd4">
                <a:pos x="hc" y="t"/>
              </a:cxn>
              <a:cxn ang="0">
                <a:pos x="r" y="vc"/>
              </a:cxn>
              <a:cxn ang="cd4">
                <a:pos x="hc" y="b"/>
              </a:cxn>
              <a:cxn ang="cd2">
                <a:pos x="l" y="vc"/>
              </a:cxn>
              <a:cxn ang="f32">
                <a:pos x="f41" y="f42"/>
              </a:cxn>
              <a:cxn ang="f32">
                <a:pos x="f43" y="f44"/>
              </a:cxn>
              <a:cxn ang="f32">
                <a:pos x="f41" y="f45"/>
              </a:cxn>
              <a:cxn ang="f32">
                <a:pos x="f46" y="f44"/>
              </a:cxn>
              <a:cxn ang="f32">
                <a:pos x="f41" y="f42"/>
              </a:cxn>
            </a:cxnLst>
            <a:rect l="f37" t="f40" r="f38" b="f39"/>
            <a:pathLst>
              <a:path w="302532" h="302532">
                <a:moveTo>
                  <a:pt x="f7" y="f5"/>
                </a:moveTo>
                <a:cubicBezTo>
                  <a:pt x="f8" y="f5"/>
                  <a:pt x="f5" y="f9"/>
                  <a:pt x="f5" y="f7"/>
                </a:cubicBezTo>
                <a:cubicBezTo>
                  <a:pt x="f5" y="f10"/>
                  <a:pt x="f8" y="f11"/>
                  <a:pt x="f7" y="f11"/>
                </a:cubicBezTo>
                <a:cubicBezTo>
                  <a:pt x="f12" y="f11"/>
                  <a:pt x="f6" y="f10"/>
                  <a:pt x="f6" y="f7"/>
                </a:cubicBezTo>
                <a:cubicBezTo>
                  <a:pt x="f13" y="f9"/>
                  <a:pt x="f14"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6" name="Freihandform: Form 27"/>
          <p:cNvSpPr/>
          <p:nvPr/>
        </p:nvSpPr>
        <p:spPr>
          <a:xfrm>
            <a:off x="9374191" y="4697409"/>
            <a:ext cx="303215" cy="303215"/>
          </a:xfrm>
          <a:custGeom>
            <a:avLst/>
            <a:gdLst>
              <a:gd name="f0" fmla="val 10800000"/>
              <a:gd name="f1" fmla="val 5400000"/>
              <a:gd name="f2" fmla="val 180"/>
              <a:gd name="f3" fmla="val w"/>
              <a:gd name="f4" fmla="val h"/>
              <a:gd name="f5" fmla="val 0"/>
              <a:gd name="f6" fmla="val 302532"/>
              <a:gd name="f7" fmla="val 151267"/>
              <a:gd name="f8" fmla="val 67746"/>
              <a:gd name="f9" fmla="val 67682"/>
              <a:gd name="f10" fmla="val 151266"/>
              <a:gd name="f11" fmla="val 234724"/>
              <a:gd name="f12" fmla="val 302533"/>
              <a:gd name="f13" fmla="val 234788"/>
              <a:gd name="f14" fmla="+- 0 0 -90"/>
              <a:gd name="f15" fmla="*/ f3 1 302532"/>
              <a:gd name="f16" fmla="*/ f4 1 302532"/>
              <a:gd name="f17" fmla="+- f6 0 f5"/>
              <a:gd name="f18" fmla="*/ f14 f0 1"/>
              <a:gd name="f19" fmla="*/ f17 1 302532"/>
              <a:gd name="f20" fmla="*/ 151607 f17 1"/>
              <a:gd name="f21" fmla="*/ 0 f17 1"/>
              <a:gd name="f22" fmla="*/ 151606 f17 1"/>
              <a:gd name="f23" fmla="*/ 303213 f17 1"/>
              <a:gd name="f24" fmla="*/ 303212 f17 1"/>
              <a:gd name="f25" fmla="*/ f18 1 f2"/>
              <a:gd name="f26" fmla="*/ f20 1 302532"/>
              <a:gd name="f27" fmla="*/ f21 1 302532"/>
              <a:gd name="f28" fmla="*/ f22 1 302532"/>
              <a:gd name="f29" fmla="*/ f23 1 302532"/>
              <a:gd name="f30" fmla="*/ f24 1 302532"/>
              <a:gd name="f31" fmla="*/ 0 1 f19"/>
              <a:gd name="f32" fmla="*/ f6 1 f19"/>
              <a:gd name="f33" fmla="+- f25 0 f1"/>
              <a:gd name="f34" fmla="*/ f26 1 f19"/>
              <a:gd name="f35" fmla="*/ f27 1 f19"/>
              <a:gd name="f36" fmla="*/ f28 1 f19"/>
              <a:gd name="f37" fmla="*/ f29 1 f19"/>
              <a:gd name="f38" fmla="*/ f30 1 f19"/>
              <a:gd name="f39" fmla="*/ f31 f15 1"/>
              <a:gd name="f40" fmla="*/ f32 f15 1"/>
              <a:gd name="f41" fmla="*/ f32 f16 1"/>
              <a:gd name="f42" fmla="*/ f31 f16 1"/>
              <a:gd name="f43" fmla="*/ f34 f15 1"/>
              <a:gd name="f44" fmla="*/ f35 f16 1"/>
              <a:gd name="f45" fmla="*/ f35 f15 1"/>
              <a:gd name="f46" fmla="*/ f36 f16 1"/>
              <a:gd name="f47" fmla="*/ f37 f16 1"/>
              <a:gd name="f48" fmla="*/ f38 f15 1"/>
            </a:gdLst>
            <a:ahLst/>
            <a:cxnLst>
              <a:cxn ang="3cd4">
                <a:pos x="hc" y="t"/>
              </a:cxn>
              <a:cxn ang="0">
                <a:pos x="r" y="vc"/>
              </a:cxn>
              <a:cxn ang="cd4">
                <a:pos x="hc" y="b"/>
              </a:cxn>
              <a:cxn ang="cd2">
                <a:pos x="l" y="vc"/>
              </a:cxn>
              <a:cxn ang="f33">
                <a:pos x="f43" y="f44"/>
              </a:cxn>
              <a:cxn ang="f33">
                <a:pos x="f45" y="f46"/>
              </a:cxn>
              <a:cxn ang="f33">
                <a:pos x="f43" y="f47"/>
              </a:cxn>
              <a:cxn ang="f33">
                <a:pos x="f48" y="f46"/>
              </a:cxn>
              <a:cxn ang="f33">
                <a:pos x="f43" y="f44"/>
              </a:cxn>
            </a:cxnLst>
            <a:rect l="f39" t="f42" r="f40" b="f41"/>
            <a:pathLst>
              <a:path w="302532" h="302532">
                <a:moveTo>
                  <a:pt x="f7" y="f5"/>
                </a:moveTo>
                <a:cubicBezTo>
                  <a:pt x="f8" y="f5"/>
                  <a:pt x="f5" y="f9"/>
                  <a:pt x="f5" y="f10"/>
                </a:cubicBezTo>
                <a:cubicBezTo>
                  <a:pt x="f5" y="f11"/>
                  <a:pt x="f8" y="f12"/>
                  <a:pt x="f7" y="f12"/>
                </a:cubicBezTo>
                <a:cubicBezTo>
                  <a:pt x="f13" y="f12"/>
                  <a:pt x="f6" y="f11"/>
                  <a:pt x="f6" y="f10"/>
                </a:cubicBezTo>
                <a:cubicBezTo>
                  <a:pt x="f6" y="f9"/>
                  <a:pt x="f13"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7" name="Freihandform: Form 28"/>
          <p:cNvSpPr/>
          <p:nvPr/>
        </p:nvSpPr>
        <p:spPr>
          <a:xfrm>
            <a:off x="7843842" y="3732215"/>
            <a:ext cx="303215" cy="303215"/>
          </a:xfrm>
          <a:custGeom>
            <a:avLst/>
            <a:gdLst>
              <a:gd name="f0" fmla="val 10800000"/>
              <a:gd name="f1" fmla="val 5400000"/>
              <a:gd name="f2" fmla="val 180"/>
              <a:gd name="f3" fmla="val w"/>
              <a:gd name="f4" fmla="val h"/>
              <a:gd name="f5" fmla="val 0"/>
              <a:gd name="f6" fmla="val 302533"/>
              <a:gd name="f7" fmla="val 302532"/>
              <a:gd name="f8" fmla="val 151267"/>
              <a:gd name="f9" fmla="val 67746"/>
              <a:gd name="f10" fmla="val 67682"/>
              <a:gd name="f11" fmla="val 151266"/>
              <a:gd name="f12" fmla="val 234724"/>
              <a:gd name="f13" fmla="val 234788"/>
              <a:gd name="f14" fmla="+- 0 0 -90"/>
              <a:gd name="f15" fmla="*/ f3 1 302533"/>
              <a:gd name="f16" fmla="*/ f4 1 302532"/>
              <a:gd name="f17" fmla="+- f7 0 f5"/>
              <a:gd name="f18" fmla="+- f6 0 f5"/>
              <a:gd name="f19" fmla="*/ f14 f0 1"/>
              <a:gd name="f20" fmla="*/ f18 1 302533"/>
              <a:gd name="f21" fmla="*/ f17 1 302532"/>
              <a:gd name="f22" fmla="*/ 151607 f18 1"/>
              <a:gd name="f23" fmla="*/ 0 f17 1"/>
              <a:gd name="f24" fmla="*/ 0 f18 1"/>
              <a:gd name="f25" fmla="*/ 151606 f17 1"/>
              <a:gd name="f26" fmla="*/ 303213 f17 1"/>
              <a:gd name="f27" fmla="*/ 303212 f18 1"/>
              <a:gd name="f28" fmla="*/ f19 1 f2"/>
              <a:gd name="f29" fmla="*/ f22 1 302533"/>
              <a:gd name="f30" fmla="*/ f23 1 302532"/>
              <a:gd name="f31" fmla="*/ f24 1 302533"/>
              <a:gd name="f32" fmla="*/ f25 1 302532"/>
              <a:gd name="f33" fmla="*/ f26 1 302532"/>
              <a:gd name="f34" fmla="*/ f27 1 302533"/>
              <a:gd name="f35" fmla="*/ 0 1 f20"/>
              <a:gd name="f36" fmla="*/ f6 1 f20"/>
              <a:gd name="f37" fmla="*/ 0 1 f21"/>
              <a:gd name="f38" fmla="*/ f7 1 f21"/>
              <a:gd name="f39" fmla="+- f28 0 f1"/>
              <a:gd name="f40" fmla="*/ f29 1 f20"/>
              <a:gd name="f41" fmla="*/ f30 1 f21"/>
              <a:gd name="f42" fmla="*/ f31 1 f20"/>
              <a:gd name="f43" fmla="*/ f32 1 f21"/>
              <a:gd name="f44" fmla="*/ f33 1 f21"/>
              <a:gd name="f45" fmla="*/ f34 1 f20"/>
              <a:gd name="f46" fmla="*/ f35 f15 1"/>
              <a:gd name="f47" fmla="*/ f36 f15 1"/>
              <a:gd name="f48" fmla="*/ f38 f16 1"/>
              <a:gd name="f49" fmla="*/ f37 f16 1"/>
              <a:gd name="f50" fmla="*/ f40 f15 1"/>
              <a:gd name="f51" fmla="*/ f41 f16 1"/>
              <a:gd name="f52" fmla="*/ f42 f15 1"/>
              <a:gd name="f53" fmla="*/ f43 f16 1"/>
              <a:gd name="f54" fmla="*/ f44 f16 1"/>
              <a:gd name="f55" fmla="*/ f45 f15 1"/>
            </a:gdLst>
            <a:ahLst/>
            <a:cxnLst>
              <a:cxn ang="3cd4">
                <a:pos x="hc" y="t"/>
              </a:cxn>
              <a:cxn ang="0">
                <a:pos x="r" y="vc"/>
              </a:cxn>
              <a:cxn ang="cd4">
                <a:pos x="hc" y="b"/>
              </a:cxn>
              <a:cxn ang="cd2">
                <a:pos x="l" y="vc"/>
              </a:cxn>
              <a:cxn ang="f39">
                <a:pos x="f50" y="f51"/>
              </a:cxn>
              <a:cxn ang="f39">
                <a:pos x="f52" y="f53"/>
              </a:cxn>
              <a:cxn ang="f39">
                <a:pos x="f50" y="f54"/>
              </a:cxn>
              <a:cxn ang="f39">
                <a:pos x="f55" y="f53"/>
              </a:cxn>
              <a:cxn ang="f39">
                <a:pos x="f50" y="f51"/>
              </a:cxn>
            </a:cxnLst>
            <a:rect l="f46" t="f49" r="f47" b="f48"/>
            <a:pathLst>
              <a:path w="302533" h="302532">
                <a:moveTo>
                  <a:pt x="f8" y="f5"/>
                </a:moveTo>
                <a:cubicBezTo>
                  <a:pt x="f9" y="f5"/>
                  <a:pt x="f5" y="f10"/>
                  <a:pt x="f5" y="f11"/>
                </a:cubicBezTo>
                <a:cubicBezTo>
                  <a:pt x="f5" y="f12"/>
                  <a:pt x="f9" y="f6"/>
                  <a:pt x="f8" y="f6"/>
                </a:cubicBezTo>
                <a:cubicBezTo>
                  <a:pt x="f13" y="f6"/>
                  <a:pt x="f6" y="f12"/>
                  <a:pt x="f6" y="f11"/>
                </a:cubicBezTo>
                <a:cubicBezTo>
                  <a:pt x="f6" y="f10"/>
                  <a:pt x="f13"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8" name="Freihandform: Form 29"/>
          <p:cNvSpPr/>
          <p:nvPr/>
        </p:nvSpPr>
        <p:spPr>
          <a:xfrm>
            <a:off x="7843842" y="4329117"/>
            <a:ext cx="303215" cy="303215"/>
          </a:xfrm>
          <a:custGeom>
            <a:avLst/>
            <a:gdLst>
              <a:gd name="f0" fmla="val 10800000"/>
              <a:gd name="f1" fmla="val 5400000"/>
              <a:gd name="f2" fmla="val 180"/>
              <a:gd name="f3" fmla="val w"/>
              <a:gd name="f4" fmla="val h"/>
              <a:gd name="f5" fmla="val 0"/>
              <a:gd name="f6" fmla="val 302533"/>
              <a:gd name="f7" fmla="val 302532"/>
              <a:gd name="f8" fmla="val 151267"/>
              <a:gd name="f9" fmla="val 67746"/>
              <a:gd name="f10" fmla="val 67682"/>
              <a:gd name="f11" fmla="val 151266"/>
              <a:gd name="f12" fmla="val 234724"/>
              <a:gd name="f13" fmla="val 234788"/>
              <a:gd name="f14" fmla="+- 0 0 -90"/>
              <a:gd name="f15" fmla="*/ f3 1 302533"/>
              <a:gd name="f16" fmla="*/ f4 1 302532"/>
              <a:gd name="f17" fmla="+- f7 0 f5"/>
              <a:gd name="f18" fmla="+- f6 0 f5"/>
              <a:gd name="f19" fmla="*/ f14 f0 1"/>
              <a:gd name="f20" fmla="*/ f18 1 302533"/>
              <a:gd name="f21" fmla="*/ f17 1 302532"/>
              <a:gd name="f22" fmla="*/ 151607 f18 1"/>
              <a:gd name="f23" fmla="*/ 0 f17 1"/>
              <a:gd name="f24" fmla="*/ 0 f18 1"/>
              <a:gd name="f25" fmla="*/ 151606 f17 1"/>
              <a:gd name="f26" fmla="*/ 303213 f17 1"/>
              <a:gd name="f27" fmla="*/ 303212 f18 1"/>
              <a:gd name="f28" fmla="*/ f19 1 f2"/>
              <a:gd name="f29" fmla="*/ f22 1 302533"/>
              <a:gd name="f30" fmla="*/ f23 1 302532"/>
              <a:gd name="f31" fmla="*/ f24 1 302533"/>
              <a:gd name="f32" fmla="*/ f25 1 302532"/>
              <a:gd name="f33" fmla="*/ f26 1 302532"/>
              <a:gd name="f34" fmla="*/ f27 1 302533"/>
              <a:gd name="f35" fmla="*/ 0 1 f20"/>
              <a:gd name="f36" fmla="*/ f6 1 f20"/>
              <a:gd name="f37" fmla="*/ 0 1 f21"/>
              <a:gd name="f38" fmla="*/ f7 1 f21"/>
              <a:gd name="f39" fmla="+- f28 0 f1"/>
              <a:gd name="f40" fmla="*/ f29 1 f20"/>
              <a:gd name="f41" fmla="*/ f30 1 f21"/>
              <a:gd name="f42" fmla="*/ f31 1 f20"/>
              <a:gd name="f43" fmla="*/ f32 1 f21"/>
              <a:gd name="f44" fmla="*/ f33 1 f21"/>
              <a:gd name="f45" fmla="*/ f34 1 f20"/>
              <a:gd name="f46" fmla="*/ f35 f15 1"/>
              <a:gd name="f47" fmla="*/ f36 f15 1"/>
              <a:gd name="f48" fmla="*/ f38 f16 1"/>
              <a:gd name="f49" fmla="*/ f37 f16 1"/>
              <a:gd name="f50" fmla="*/ f40 f15 1"/>
              <a:gd name="f51" fmla="*/ f41 f16 1"/>
              <a:gd name="f52" fmla="*/ f42 f15 1"/>
              <a:gd name="f53" fmla="*/ f43 f16 1"/>
              <a:gd name="f54" fmla="*/ f44 f16 1"/>
              <a:gd name="f55" fmla="*/ f45 f15 1"/>
            </a:gdLst>
            <a:ahLst/>
            <a:cxnLst>
              <a:cxn ang="3cd4">
                <a:pos x="hc" y="t"/>
              </a:cxn>
              <a:cxn ang="0">
                <a:pos x="r" y="vc"/>
              </a:cxn>
              <a:cxn ang="cd4">
                <a:pos x="hc" y="b"/>
              </a:cxn>
              <a:cxn ang="cd2">
                <a:pos x="l" y="vc"/>
              </a:cxn>
              <a:cxn ang="f39">
                <a:pos x="f50" y="f51"/>
              </a:cxn>
              <a:cxn ang="f39">
                <a:pos x="f52" y="f53"/>
              </a:cxn>
              <a:cxn ang="f39">
                <a:pos x="f50" y="f54"/>
              </a:cxn>
              <a:cxn ang="f39">
                <a:pos x="f55" y="f53"/>
              </a:cxn>
              <a:cxn ang="f39">
                <a:pos x="f50" y="f51"/>
              </a:cxn>
            </a:cxnLst>
            <a:rect l="f46" t="f49" r="f47" b="f48"/>
            <a:pathLst>
              <a:path w="302533" h="302532">
                <a:moveTo>
                  <a:pt x="f8" y="f5"/>
                </a:moveTo>
                <a:cubicBezTo>
                  <a:pt x="f9" y="f5"/>
                  <a:pt x="f5" y="f10"/>
                  <a:pt x="f5" y="f11"/>
                </a:cubicBezTo>
                <a:cubicBezTo>
                  <a:pt x="f5" y="f12"/>
                  <a:pt x="f9" y="f6"/>
                  <a:pt x="f8" y="f6"/>
                </a:cubicBezTo>
                <a:cubicBezTo>
                  <a:pt x="f13" y="f6"/>
                  <a:pt x="f6" y="f12"/>
                  <a:pt x="f6" y="f11"/>
                </a:cubicBezTo>
                <a:cubicBezTo>
                  <a:pt x="f6" y="f10"/>
                  <a:pt x="f13"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19" name="Freihandform: Form 30"/>
          <p:cNvSpPr/>
          <p:nvPr/>
        </p:nvSpPr>
        <p:spPr>
          <a:xfrm>
            <a:off x="8870951" y="4157667"/>
            <a:ext cx="303215" cy="303215"/>
          </a:xfrm>
          <a:custGeom>
            <a:avLst/>
            <a:gdLst>
              <a:gd name="f0" fmla="val 10800000"/>
              <a:gd name="f1" fmla="val 5400000"/>
              <a:gd name="f2" fmla="val 180"/>
              <a:gd name="f3" fmla="val w"/>
              <a:gd name="f4" fmla="val h"/>
              <a:gd name="f5" fmla="val 0"/>
              <a:gd name="f6" fmla="val 302532"/>
              <a:gd name="f7" fmla="val 151267"/>
              <a:gd name="f8" fmla="val 67746"/>
              <a:gd name="f9" fmla="val 67682"/>
              <a:gd name="f10" fmla="val 151266"/>
              <a:gd name="f11" fmla="val 234724"/>
              <a:gd name="f12" fmla="val 302533"/>
              <a:gd name="f13" fmla="val 234788"/>
              <a:gd name="f14" fmla="+- 0 0 -90"/>
              <a:gd name="f15" fmla="*/ f3 1 302532"/>
              <a:gd name="f16" fmla="*/ f4 1 302532"/>
              <a:gd name="f17" fmla="+- f6 0 f5"/>
              <a:gd name="f18" fmla="*/ f14 f0 1"/>
              <a:gd name="f19" fmla="*/ f17 1 302532"/>
              <a:gd name="f20" fmla="*/ 151608 f17 1"/>
              <a:gd name="f21" fmla="*/ 0 f17 1"/>
              <a:gd name="f22" fmla="*/ 151606 f17 1"/>
              <a:gd name="f23" fmla="*/ 303213 f17 1"/>
              <a:gd name="f24" fmla="*/ f18 1 f2"/>
              <a:gd name="f25" fmla="*/ f20 1 302532"/>
              <a:gd name="f26" fmla="*/ f21 1 302532"/>
              <a:gd name="f27" fmla="*/ f22 1 302532"/>
              <a:gd name="f28" fmla="*/ f23 1 302532"/>
              <a:gd name="f29" fmla="*/ 0 1 f19"/>
              <a:gd name="f30" fmla="*/ f6 1 f19"/>
              <a:gd name="f31" fmla="+- f24 0 f1"/>
              <a:gd name="f32" fmla="*/ f25 1 f19"/>
              <a:gd name="f33" fmla="*/ f26 1 f19"/>
              <a:gd name="f34" fmla="*/ f27 1 f19"/>
              <a:gd name="f35" fmla="*/ f28 1 f19"/>
              <a:gd name="f36" fmla="*/ f29 f15 1"/>
              <a:gd name="f37" fmla="*/ f30 f15 1"/>
              <a:gd name="f38" fmla="*/ f30 f16 1"/>
              <a:gd name="f39" fmla="*/ f29 f16 1"/>
              <a:gd name="f40" fmla="*/ f32 f15 1"/>
              <a:gd name="f41" fmla="*/ f33 f16 1"/>
              <a:gd name="f42" fmla="*/ f33 f15 1"/>
              <a:gd name="f43" fmla="*/ f34 f16 1"/>
              <a:gd name="f44" fmla="*/ f35 f16 1"/>
              <a:gd name="f45" fmla="*/ f35 f15 1"/>
            </a:gdLst>
            <a:ahLst/>
            <a:cxnLst>
              <a:cxn ang="3cd4">
                <a:pos x="hc" y="t"/>
              </a:cxn>
              <a:cxn ang="0">
                <a:pos x="r" y="vc"/>
              </a:cxn>
              <a:cxn ang="cd4">
                <a:pos x="hc" y="b"/>
              </a:cxn>
              <a:cxn ang="cd2">
                <a:pos x="l" y="vc"/>
              </a:cxn>
              <a:cxn ang="f31">
                <a:pos x="f40" y="f41"/>
              </a:cxn>
              <a:cxn ang="f31">
                <a:pos x="f42" y="f43"/>
              </a:cxn>
              <a:cxn ang="f31">
                <a:pos x="f40" y="f44"/>
              </a:cxn>
              <a:cxn ang="f31">
                <a:pos x="f45" y="f43"/>
              </a:cxn>
              <a:cxn ang="f31">
                <a:pos x="f40" y="f41"/>
              </a:cxn>
            </a:cxnLst>
            <a:rect l="f36" t="f39" r="f37" b="f38"/>
            <a:pathLst>
              <a:path w="302532" h="302532">
                <a:moveTo>
                  <a:pt x="f7" y="f5"/>
                </a:moveTo>
                <a:cubicBezTo>
                  <a:pt x="f8" y="f5"/>
                  <a:pt x="f5" y="f9"/>
                  <a:pt x="f5" y="f10"/>
                </a:cubicBezTo>
                <a:cubicBezTo>
                  <a:pt x="f5" y="f11"/>
                  <a:pt x="f8" y="f12"/>
                  <a:pt x="f7" y="f12"/>
                </a:cubicBezTo>
                <a:cubicBezTo>
                  <a:pt x="f13" y="f12"/>
                  <a:pt x="f6" y="f11"/>
                  <a:pt x="f6" y="f10"/>
                </a:cubicBezTo>
                <a:cubicBezTo>
                  <a:pt x="f6" y="f9"/>
                  <a:pt x="f13"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20" name="Freihandform: Form 31"/>
          <p:cNvSpPr/>
          <p:nvPr/>
        </p:nvSpPr>
        <p:spPr>
          <a:xfrm>
            <a:off x="8351836" y="4938710"/>
            <a:ext cx="301623" cy="303215"/>
          </a:xfrm>
          <a:custGeom>
            <a:avLst/>
            <a:gdLst>
              <a:gd name="f0" fmla="val 10800000"/>
              <a:gd name="f1" fmla="val 5400000"/>
              <a:gd name="f2" fmla="val 180"/>
              <a:gd name="f3" fmla="val w"/>
              <a:gd name="f4" fmla="val h"/>
              <a:gd name="f5" fmla="val 0"/>
              <a:gd name="f6" fmla="val 302532"/>
              <a:gd name="f7" fmla="val 151266"/>
              <a:gd name="f8" fmla="val 67745"/>
              <a:gd name="f9" fmla="val 67682"/>
              <a:gd name="f10" fmla="val 234724"/>
              <a:gd name="f11" fmla="val 302533"/>
              <a:gd name="f12" fmla="val 234787"/>
              <a:gd name="f13" fmla="val 234850"/>
              <a:gd name="f14" fmla="+- 0 0 -90"/>
              <a:gd name="f15" fmla="*/ f3 1 302532"/>
              <a:gd name="f16" fmla="*/ f4 1 302532"/>
              <a:gd name="f17" fmla="+- f6 0 f5"/>
              <a:gd name="f18" fmla="*/ f14 f0 1"/>
              <a:gd name="f19" fmla="*/ f17 1 302532"/>
              <a:gd name="f20" fmla="*/ 150813 f17 1"/>
              <a:gd name="f21" fmla="*/ 0 f17 1"/>
              <a:gd name="f22" fmla="*/ 151606 f17 1"/>
              <a:gd name="f23" fmla="*/ 303213 f17 1"/>
              <a:gd name="f24" fmla="*/ 301625 f17 1"/>
              <a:gd name="f25" fmla="*/ f18 1 f2"/>
              <a:gd name="f26" fmla="*/ f20 1 302532"/>
              <a:gd name="f27" fmla="*/ f21 1 302532"/>
              <a:gd name="f28" fmla="*/ f22 1 302532"/>
              <a:gd name="f29" fmla="*/ f23 1 302532"/>
              <a:gd name="f30" fmla="*/ f24 1 302532"/>
              <a:gd name="f31" fmla="*/ 0 1 f19"/>
              <a:gd name="f32" fmla="*/ f6 1 f19"/>
              <a:gd name="f33" fmla="+- f25 0 f1"/>
              <a:gd name="f34" fmla="*/ f26 1 f19"/>
              <a:gd name="f35" fmla="*/ f27 1 f19"/>
              <a:gd name="f36" fmla="*/ f28 1 f19"/>
              <a:gd name="f37" fmla="*/ f29 1 f19"/>
              <a:gd name="f38" fmla="*/ f30 1 f19"/>
              <a:gd name="f39" fmla="*/ f31 f15 1"/>
              <a:gd name="f40" fmla="*/ f32 f15 1"/>
              <a:gd name="f41" fmla="*/ f32 f16 1"/>
              <a:gd name="f42" fmla="*/ f31 f16 1"/>
              <a:gd name="f43" fmla="*/ f34 f15 1"/>
              <a:gd name="f44" fmla="*/ f35 f16 1"/>
              <a:gd name="f45" fmla="*/ f35 f15 1"/>
              <a:gd name="f46" fmla="*/ f36 f16 1"/>
              <a:gd name="f47" fmla="*/ f37 f16 1"/>
              <a:gd name="f48" fmla="*/ f38 f15 1"/>
            </a:gdLst>
            <a:ahLst/>
            <a:cxnLst>
              <a:cxn ang="3cd4">
                <a:pos x="hc" y="t"/>
              </a:cxn>
              <a:cxn ang="0">
                <a:pos x="r" y="vc"/>
              </a:cxn>
              <a:cxn ang="cd4">
                <a:pos x="hc" y="b"/>
              </a:cxn>
              <a:cxn ang="cd2">
                <a:pos x="l" y="vc"/>
              </a:cxn>
              <a:cxn ang="f33">
                <a:pos x="f43" y="f44"/>
              </a:cxn>
              <a:cxn ang="f33">
                <a:pos x="f45" y="f46"/>
              </a:cxn>
              <a:cxn ang="f33">
                <a:pos x="f43" y="f47"/>
              </a:cxn>
              <a:cxn ang="f33">
                <a:pos x="f48" y="f46"/>
              </a:cxn>
              <a:cxn ang="f33">
                <a:pos x="f43" y="f44"/>
              </a:cxn>
            </a:cxnLst>
            <a:rect l="f39" t="f42" r="f40" b="f41"/>
            <a:pathLst>
              <a:path w="302532" h="302532">
                <a:moveTo>
                  <a:pt x="f7" y="f5"/>
                </a:moveTo>
                <a:cubicBezTo>
                  <a:pt x="f8" y="f5"/>
                  <a:pt x="f5" y="f9"/>
                  <a:pt x="f5" y="f7"/>
                </a:cubicBezTo>
                <a:cubicBezTo>
                  <a:pt x="f5" y="f10"/>
                  <a:pt x="f8" y="f11"/>
                  <a:pt x="f7" y="f11"/>
                </a:cubicBezTo>
                <a:cubicBezTo>
                  <a:pt x="f12" y="f11"/>
                  <a:pt x="f6" y="f10"/>
                  <a:pt x="f6" y="f7"/>
                </a:cubicBezTo>
                <a:cubicBezTo>
                  <a:pt x="f6" y="f9"/>
                  <a:pt x="f13"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21" name="Freihandform: Form 32"/>
          <p:cNvSpPr/>
          <p:nvPr/>
        </p:nvSpPr>
        <p:spPr>
          <a:xfrm>
            <a:off x="7339010" y="5033964"/>
            <a:ext cx="303215" cy="303215"/>
          </a:xfrm>
          <a:custGeom>
            <a:avLst/>
            <a:gdLst>
              <a:gd name="f0" fmla="val 10800000"/>
              <a:gd name="f1" fmla="val 5400000"/>
              <a:gd name="f2" fmla="val 180"/>
              <a:gd name="f3" fmla="val w"/>
              <a:gd name="f4" fmla="val h"/>
              <a:gd name="f5" fmla="val 0"/>
              <a:gd name="f6" fmla="val 302533"/>
              <a:gd name="f7" fmla="val 302532"/>
              <a:gd name="f8" fmla="val 151267"/>
              <a:gd name="f9" fmla="val 67746"/>
              <a:gd name="f10" fmla="val 67682"/>
              <a:gd name="f11" fmla="val 151266"/>
              <a:gd name="f12" fmla="val 234724"/>
              <a:gd name="f13" fmla="val 234788"/>
              <a:gd name="f14" fmla="val 234851"/>
              <a:gd name="f15" fmla="+- 0 0 -90"/>
              <a:gd name="f16" fmla="*/ f3 1 302533"/>
              <a:gd name="f17" fmla="*/ f4 1 302532"/>
              <a:gd name="f18" fmla="+- f7 0 f5"/>
              <a:gd name="f19" fmla="+- f6 0 f5"/>
              <a:gd name="f20" fmla="*/ f15 f0 1"/>
              <a:gd name="f21" fmla="*/ f19 1 302533"/>
              <a:gd name="f22" fmla="*/ f18 1 302532"/>
              <a:gd name="f23" fmla="*/ 151607 f19 1"/>
              <a:gd name="f24" fmla="*/ 0 f18 1"/>
              <a:gd name="f25" fmla="*/ 0 f19 1"/>
              <a:gd name="f26" fmla="*/ 151606 f18 1"/>
              <a:gd name="f27" fmla="*/ 303213 f18 1"/>
              <a:gd name="f28" fmla="*/ 303212 f19 1"/>
              <a:gd name="f29" fmla="*/ f20 1 f2"/>
              <a:gd name="f30" fmla="*/ f23 1 302533"/>
              <a:gd name="f31" fmla="*/ f24 1 302532"/>
              <a:gd name="f32" fmla="*/ f25 1 302533"/>
              <a:gd name="f33" fmla="*/ f26 1 302532"/>
              <a:gd name="f34" fmla="*/ f27 1 302532"/>
              <a:gd name="f35" fmla="*/ f28 1 302533"/>
              <a:gd name="f36" fmla="*/ 0 1 f21"/>
              <a:gd name="f37" fmla="*/ f6 1 f21"/>
              <a:gd name="f38" fmla="*/ 0 1 f22"/>
              <a:gd name="f39" fmla="*/ f7 1 f22"/>
              <a:gd name="f40" fmla="+- f29 0 f1"/>
              <a:gd name="f41" fmla="*/ f30 1 f21"/>
              <a:gd name="f42" fmla="*/ f31 1 f22"/>
              <a:gd name="f43" fmla="*/ f32 1 f21"/>
              <a:gd name="f44" fmla="*/ f33 1 f22"/>
              <a:gd name="f45" fmla="*/ f34 1 f22"/>
              <a:gd name="f46" fmla="*/ f35 1 f21"/>
              <a:gd name="f47" fmla="*/ f36 f16 1"/>
              <a:gd name="f48" fmla="*/ f37 f16 1"/>
              <a:gd name="f49" fmla="*/ f39 f17 1"/>
              <a:gd name="f50" fmla="*/ f38 f17 1"/>
              <a:gd name="f51" fmla="*/ f41 f16 1"/>
              <a:gd name="f52" fmla="*/ f42 f17 1"/>
              <a:gd name="f53" fmla="*/ f43 f16 1"/>
              <a:gd name="f54" fmla="*/ f44 f17 1"/>
              <a:gd name="f55" fmla="*/ f45 f17 1"/>
              <a:gd name="f56" fmla="*/ f46 f16 1"/>
            </a:gdLst>
            <a:ahLst/>
            <a:cxnLst>
              <a:cxn ang="3cd4">
                <a:pos x="hc" y="t"/>
              </a:cxn>
              <a:cxn ang="0">
                <a:pos x="r" y="vc"/>
              </a:cxn>
              <a:cxn ang="cd4">
                <a:pos x="hc" y="b"/>
              </a:cxn>
              <a:cxn ang="cd2">
                <a:pos x="l" y="vc"/>
              </a:cxn>
              <a:cxn ang="f40">
                <a:pos x="f51" y="f52"/>
              </a:cxn>
              <a:cxn ang="f40">
                <a:pos x="f53" y="f54"/>
              </a:cxn>
              <a:cxn ang="f40">
                <a:pos x="f51" y="f55"/>
              </a:cxn>
              <a:cxn ang="f40">
                <a:pos x="f56" y="f54"/>
              </a:cxn>
              <a:cxn ang="f40">
                <a:pos x="f51" y="f52"/>
              </a:cxn>
            </a:cxnLst>
            <a:rect l="f47" t="f50" r="f48" b="f49"/>
            <a:pathLst>
              <a:path w="302533" h="302532">
                <a:moveTo>
                  <a:pt x="f8" y="f5"/>
                </a:moveTo>
                <a:cubicBezTo>
                  <a:pt x="f9" y="f5"/>
                  <a:pt x="f5" y="f10"/>
                  <a:pt x="f5" y="f11"/>
                </a:cubicBezTo>
                <a:cubicBezTo>
                  <a:pt x="f5" y="f12"/>
                  <a:pt x="f9" y="f6"/>
                  <a:pt x="f8" y="f6"/>
                </a:cubicBezTo>
                <a:cubicBezTo>
                  <a:pt x="f13" y="f6"/>
                  <a:pt x="f6" y="f12"/>
                  <a:pt x="f6" y="f11"/>
                </a:cubicBezTo>
                <a:cubicBezTo>
                  <a:pt x="f6" y="f10"/>
                  <a:pt x="f14"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22" name="Freihandform: Form 33"/>
          <p:cNvSpPr/>
          <p:nvPr/>
        </p:nvSpPr>
        <p:spPr>
          <a:xfrm>
            <a:off x="7339010" y="3990971"/>
            <a:ext cx="303215" cy="301623"/>
          </a:xfrm>
          <a:custGeom>
            <a:avLst/>
            <a:gdLst>
              <a:gd name="f0" fmla="val 10800000"/>
              <a:gd name="f1" fmla="val 5400000"/>
              <a:gd name="f2" fmla="val 180"/>
              <a:gd name="f3" fmla="val w"/>
              <a:gd name="f4" fmla="val h"/>
              <a:gd name="f5" fmla="val 0"/>
              <a:gd name="f6" fmla="val 302533"/>
              <a:gd name="f7" fmla="val 302532"/>
              <a:gd name="f8" fmla="val 151267"/>
              <a:gd name="f9" fmla="val 67746"/>
              <a:gd name="f10" fmla="val 67682"/>
              <a:gd name="f11" fmla="val 151266"/>
              <a:gd name="f12" fmla="val 234724"/>
              <a:gd name="f13" fmla="val 234788"/>
              <a:gd name="f14" fmla="val 234851"/>
              <a:gd name="f15" fmla="+- 0 0 -90"/>
              <a:gd name="f16" fmla="*/ f3 1 302533"/>
              <a:gd name="f17" fmla="*/ f4 1 302532"/>
              <a:gd name="f18" fmla="+- f7 0 f5"/>
              <a:gd name="f19" fmla="+- f6 0 f5"/>
              <a:gd name="f20" fmla="*/ f15 f0 1"/>
              <a:gd name="f21" fmla="*/ f19 1 302533"/>
              <a:gd name="f22" fmla="*/ f18 1 302532"/>
              <a:gd name="f23" fmla="*/ 151607 f19 1"/>
              <a:gd name="f24" fmla="*/ 0 f18 1"/>
              <a:gd name="f25" fmla="*/ 0 f19 1"/>
              <a:gd name="f26" fmla="*/ 150813 f18 1"/>
              <a:gd name="f27" fmla="*/ 301626 f18 1"/>
              <a:gd name="f28" fmla="*/ 303212 f19 1"/>
              <a:gd name="f29" fmla="*/ f20 1 f2"/>
              <a:gd name="f30" fmla="*/ f23 1 302533"/>
              <a:gd name="f31" fmla="*/ f24 1 302532"/>
              <a:gd name="f32" fmla="*/ f25 1 302533"/>
              <a:gd name="f33" fmla="*/ f26 1 302532"/>
              <a:gd name="f34" fmla="*/ f27 1 302532"/>
              <a:gd name="f35" fmla="*/ f28 1 302533"/>
              <a:gd name="f36" fmla="*/ 0 1 f21"/>
              <a:gd name="f37" fmla="*/ f6 1 f21"/>
              <a:gd name="f38" fmla="*/ 0 1 f22"/>
              <a:gd name="f39" fmla="*/ f7 1 f22"/>
              <a:gd name="f40" fmla="+- f29 0 f1"/>
              <a:gd name="f41" fmla="*/ f30 1 f21"/>
              <a:gd name="f42" fmla="*/ f31 1 f22"/>
              <a:gd name="f43" fmla="*/ f32 1 f21"/>
              <a:gd name="f44" fmla="*/ f33 1 f22"/>
              <a:gd name="f45" fmla="*/ f34 1 f22"/>
              <a:gd name="f46" fmla="*/ f35 1 f21"/>
              <a:gd name="f47" fmla="*/ f36 f16 1"/>
              <a:gd name="f48" fmla="*/ f37 f16 1"/>
              <a:gd name="f49" fmla="*/ f39 f17 1"/>
              <a:gd name="f50" fmla="*/ f38 f17 1"/>
              <a:gd name="f51" fmla="*/ f41 f16 1"/>
              <a:gd name="f52" fmla="*/ f42 f17 1"/>
              <a:gd name="f53" fmla="*/ f43 f16 1"/>
              <a:gd name="f54" fmla="*/ f44 f17 1"/>
              <a:gd name="f55" fmla="*/ f45 f17 1"/>
              <a:gd name="f56" fmla="*/ f46 f16 1"/>
            </a:gdLst>
            <a:ahLst/>
            <a:cxnLst>
              <a:cxn ang="3cd4">
                <a:pos x="hc" y="t"/>
              </a:cxn>
              <a:cxn ang="0">
                <a:pos x="r" y="vc"/>
              </a:cxn>
              <a:cxn ang="cd4">
                <a:pos x="hc" y="b"/>
              </a:cxn>
              <a:cxn ang="cd2">
                <a:pos x="l" y="vc"/>
              </a:cxn>
              <a:cxn ang="f40">
                <a:pos x="f51" y="f52"/>
              </a:cxn>
              <a:cxn ang="f40">
                <a:pos x="f53" y="f54"/>
              </a:cxn>
              <a:cxn ang="f40">
                <a:pos x="f51" y="f55"/>
              </a:cxn>
              <a:cxn ang="f40">
                <a:pos x="f56" y="f54"/>
              </a:cxn>
              <a:cxn ang="f40">
                <a:pos x="f51" y="f52"/>
              </a:cxn>
            </a:cxnLst>
            <a:rect l="f47" t="f50" r="f48" b="f49"/>
            <a:pathLst>
              <a:path w="302533" h="302532">
                <a:moveTo>
                  <a:pt x="f8" y="f5"/>
                </a:moveTo>
                <a:cubicBezTo>
                  <a:pt x="f9" y="f5"/>
                  <a:pt x="f5" y="f10"/>
                  <a:pt x="f5" y="f11"/>
                </a:cubicBezTo>
                <a:cubicBezTo>
                  <a:pt x="f5" y="f12"/>
                  <a:pt x="f9" y="f6"/>
                  <a:pt x="f8" y="f6"/>
                </a:cubicBezTo>
                <a:cubicBezTo>
                  <a:pt x="f13" y="f6"/>
                  <a:pt x="f6" y="f12"/>
                  <a:pt x="f6" y="f11"/>
                </a:cubicBezTo>
                <a:cubicBezTo>
                  <a:pt x="f6" y="f10"/>
                  <a:pt x="f14" y="f5"/>
                  <a:pt x="f8"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23" name="Freihandform: Form 34"/>
          <p:cNvSpPr/>
          <p:nvPr/>
        </p:nvSpPr>
        <p:spPr>
          <a:xfrm>
            <a:off x="6832597" y="4579936"/>
            <a:ext cx="301623" cy="301623"/>
          </a:xfrm>
          <a:custGeom>
            <a:avLst/>
            <a:gdLst>
              <a:gd name="f0" fmla="val 10800000"/>
              <a:gd name="f1" fmla="val 5400000"/>
              <a:gd name="f2" fmla="val 180"/>
              <a:gd name="f3" fmla="val w"/>
              <a:gd name="f4" fmla="val h"/>
              <a:gd name="f5" fmla="val 0"/>
              <a:gd name="f6" fmla="val 302532"/>
              <a:gd name="f7" fmla="val 151266"/>
              <a:gd name="f8" fmla="val 67745"/>
              <a:gd name="f9" fmla="val 67682"/>
              <a:gd name="f10" fmla="val 234724"/>
              <a:gd name="f11" fmla="val 302533"/>
              <a:gd name="f12" fmla="val 234787"/>
              <a:gd name="f13" fmla="+- 0 0 -90"/>
              <a:gd name="f14" fmla="*/ f3 1 302532"/>
              <a:gd name="f15" fmla="*/ f4 1 302532"/>
              <a:gd name="f16" fmla="+- f6 0 f5"/>
              <a:gd name="f17" fmla="*/ f13 f0 1"/>
              <a:gd name="f18" fmla="*/ f16 1 302532"/>
              <a:gd name="f19" fmla="*/ 150813 f16 1"/>
              <a:gd name="f20" fmla="*/ 0 f16 1"/>
              <a:gd name="f21" fmla="*/ 301626 f16 1"/>
              <a:gd name="f22" fmla="*/ f17 1 f2"/>
              <a:gd name="f23" fmla="*/ f19 1 302532"/>
              <a:gd name="f24" fmla="*/ f20 1 302532"/>
              <a:gd name="f25" fmla="*/ f21 1 302532"/>
              <a:gd name="f26" fmla="*/ 0 1 f18"/>
              <a:gd name="f27" fmla="*/ f6 1 f18"/>
              <a:gd name="f28" fmla="+- f22 0 f1"/>
              <a:gd name="f29" fmla="*/ f23 1 f18"/>
              <a:gd name="f30" fmla="*/ f24 1 f18"/>
              <a:gd name="f31" fmla="*/ f25 1 f18"/>
              <a:gd name="f32" fmla="*/ f26 f14 1"/>
              <a:gd name="f33" fmla="*/ f27 f14 1"/>
              <a:gd name="f34" fmla="*/ f27 f15 1"/>
              <a:gd name="f35" fmla="*/ f26 f15 1"/>
              <a:gd name="f36" fmla="*/ f29 f14 1"/>
              <a:gd name="f37" fmla="*/ f30 f15 1"/>
              <a:gd name="f38" fmla="*/ f30 f14 1"/>
              <a:gd name="f39" fmla="*/ f29 f15 1"/>
              <a:gd name="f40" fmla="*/ f31 f15 1"/>
              <a:gd name="f41" fmla="*/ f31 f14 1"/>
            </a:gdLst>
            <a:ahLst/>
            <a:cxnLst>
              <a:cxn ang="3cd4">
                <a:pos x="hc" y="t"/>
              </a:cxn>
              <a:cxn ang="0">
                <a:pos x="r" y="vc"/>
              </a:cxn>
              <a:cxn ang="cd4">
                <a:pos x="hc" y="b"/>
              </a:cxn>
              <a:cxn ang="cd2">
                <a:pos x="l" y="vc"/>
              </a:cxn>
              <a:cxn ang="f28">
                <a:pos x="f36" y="f37"/>
              </a:cxn>
              <a:cxn ang="f28">
                <a:pos x="f38" y="f39"/>
              </a:cxn>
              <a:cxn ang="f28">
                <a:pos x="f36" y="f40"/>
              </a:cxn>
              <a:cxn ang="f28">
                <a:pos x="f41" y="f39"/>
              </a:cxn>
              <a:cxn ang="f28">
                <a:pos x="f36" y="f37"/>
              </a:cxn>
            </a:cxnLst>
            <a:rect l="f32" t="f35" r="f33" b="f34"/>
            <a:pathLst>
              <a:path w="302532" h="302532">
                <a:moveTo>
                  <a:pt x="f7" y="f5"/>
                </a:moveTo>
                <a:cubicBezTo>
                  <a:pt x="f8" y="f5"/>
                  <a:pt x="f5" y="f9"/>
                  <a:pt x="f5" y="f7"/>
                </a:cubicBezTo>
                <a:cubicBezTo>
                  <a:pt x="f5" y="f10"/>
                  <a:pt x="f8" y="f11"/>
                  <a:pt x="f7" y="f11"/>
                </a:cubicBezTo>
                <a:cubicBezTo>
                  <a:pt x="f12" y="f11"/>
                  <a:pt x="f11" y="f10"/>
                  <a:pt x="f11" y="f7"/>
                </a:cubicBezTo>
                <a:cubicBezTo>
                  <a:pt x="f11" y="f9"/>
                  <a:pt x="f12"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cxnSp>
        <p:nvCxnSpPr>
          <p:cNvPr id="24" name="Gerader Verbinder 35"/>
          <p:cNvCxnSpPr/>
          <p:nvPr/>
        </p:nvCxnSpPr>
        <p:spPr>
          <a:xfrm>
            <a:off x="192088" y="5553078"/>
            <a:ext cx="10652129" cy="0"/>
          </a:xfrm>
          <a:prstGeom prst="straightConnector1">
            <a:avLst/>
          </a:prstGeom>
          <a:noFill/>
          <a:ln w="12701" cap="flat">
            <a:solidFill>
              <a:srgbClr val="00C1D4"/>
            </a:solidFill>
            <a:prstDash val="solid"/>
            <a:miter/>
          </a:ln>
        </p:spPr>
      </p:cxnSp>
      <p:grpSp>
        <p:nvGrpSpPr>
          <p:cNvPr id="25" name="Gruppieren 36"/>
          <p:cNvGrpSpPr/>
          <p:nvPr/>
        </p:nvGrpSpPr>
        <p:grpSpPr>
          <a:xfrm>
            <a:off x="2532065" y="4106863"/>
            <a:ext cx="4081460" cy="1831972"/>
            <a:chOff x="2532065" y="4106863"/>
            <a:chExt cx="4081460" cy="1831972"/>
          </a:xfrm>
        </p:grpSpPr>
        <p:sp>
          <p:nvSpPr>
            <p:cNvPr id="26" name="Freihandform: Form 36"/>
            <p:cNvSpPr/>
            <p:nvPr/>
          </p:nvSpPr>
          <p:spPr>
            <a:xfrm>
              <a:off x="2532065" y="4107064"/>
              <a:ext cx="2884383" cy="1441926"/>
            </a:xfrm>
            <a:custGeom>
              <a:avLst/>
              <a:gdLst>
                <a:gd name="f0" fmla="val 10800000"/>
                <a:gd name="f1" fmla="val 5400000"/>
                <a:gd name="f2" fmla="val 180"/>
                <a:gd name="f3" fmla="val w"/>
                <a:gd name="f4" fmla="val h"/>
                <a:gd name="f5" fmla="val 0"/>
                <a:gd name="f6" fmla="val 2703711"/>
                <a:gd name="f7" fmla="val 1351664"/>
                <a:gd name="f8" fmla="val 1351665"/>
                <a:gd name="f9" fmla="val 605065"/>
                <a:gd name="f10" fmla="val 2098455"/>
                <a:gd name="f11" fmla="val 1351856"/>
                <a:gd name="f12" fmla="val 605256"/>
                <a:gd name="f13" fmla="+- 0 0 -90"/>
                <a:gd name="f14" fmla="*/ f3 1 2703711"/>
                <a:gd name="f15" fmla="*/ f4 1 1351664"/>
                <a:gd name="f16" fmla="+- f7 0 f5"/>
                <a:gd name="f17" fmla="+- f6 0 f5"/>
                <a:gd name="f18" fmla="*/ f13 f0 1"/>
                <a:gd name="f19" fmla="*/ f17 1 2703711"/>
                <a:gd name="f20" fmla="*/ f16 1 1351664"/>
                <a:gd name="f21" fmla="*/ 2703711 f17 1"/>
                <a:gd name="f22" fmla="*/ 1351665 f16 1"/>
                <a:gd name="f23" fmla="*/ 1351856 f17 1"/>
                <a:gd name="f24" fmla="*/ 0 f16 1"/>
                <a:gd name="f25" fmla="*/ 0 f17 1"/>
                <a:gd name="f26" fmla="*/ f18 1 f2"/>
                <a:gd name="f27" fmla="*/ f21 1 2703711"/>
                <a:gd name="f28" fmla="*/ f22 1 1351664"/>
                <a:gd name="f29" fmla="*/ f23 1 2703711"/>
                <a:gd name="f30" fmla="*/ f24 1 1351664"/>
                <a:gd name="f31" fmla="*/ f25 1 2703711"/>
                <a:gd name="f32" fmla="*/ 0 1 f19"/>
                <a:gd name="f33" fmla="*/ f6 1 f19"/>
                <a:gd name="f34" fmla="*/ 0 1 f20"/>
                <a:gd name="f35" fmla="*/ f7 1 f20"/>
                <a:gd name="f36" fmla="+- f26 0 f1"/>
                <a:gd name="f37" fmla="*/ f27 1 f19"/>
                <a:gd name="f38" fmla="*/ f28 1 f20"/>
                <a:gd name="f39" fmla="*/ f29 1 f19"/>
                <a:gd name="f40" fmla="*/ f30 1 f20"/>
                <a:gd name="f41" fmla="*/ f31 1 f19"/>
                <a:gd name="f42" fmla="*/ f32 f14 1"/>
                <a:gd name="f43" fmla="*/ f33 f14 1"/>
                <a:gd name="f44" fmla="*/ f35 f15 1"/>
                <a:gd name="f45" fmla="*/ f34 f15 1"/>
                <a:gd name="f46" fmla="*/ f37 f14 1"/>
                <a:gd name="f47" fmla="*/ f38 f15 1"/>
                <a:gd name="f48" fmla="*/ f39 f14 1"/>
                <a:gd name="f49" fmla="*/ f40 f15 1"/>
                <a:gd name="f50" fmla="*/ f41 f14 1"/>
              </a:gdLst>
              <a:ahLst/>
              <a:cxnLst>
                <a:cxn ang="3cd4">
                  <a:pos x="hc" y="t"/>
                </a:cxn>
                <a:cxn ang="0">
                  <a:pos x="r" y="vc"/>
                </a:cxn>
                <a:cxn ang="cd4">
                  <a:pos x="hc" y="b"/>
                </a:cxn>
                <a:cxn ang="cd2">
                  <a:pos x="l" y="vc"/>
                </a:cxn>
                <a:cxn ang="f36">
                  <a:pos x="f46" y="f47"/>
                </a:cxn>
                <a:cxn ang="f36">
                  <a:pos x="f48" y="f49"/>
                </a:cxn>
                <a:cxn ang="f36">
                  <a:pos x="f50" y="f47"/>
                </a:cxn>
                <a:cxn ang="f36">
                  <a:pos x="f46" y="f47"/>
                </a:cxn>
              </a:cxnLst>
              <a:rect l="f42" t="f45" r="f43" b="f44"/>
              <a:pathLst>
                <a:path w="2703711" h="1351664">
                  <a:moveTo>
                    <a:pt x="f6" y="f8"/>
                  </a:moveTo>
                  <a:cubicBezTo>
                    <a:pt x="f6" y="f9"/>
                    <a:pt x="f10" y="f5"/>
                    <a:pt x="f11" y="f5"/>
                  </a:cubicBezTo>
                  <a:cubicBezTo>
                    <a:pt x="f12" y="f5"/>
                    <a:pt x="f5" y="f9"/>
                    <a:pt x="f5" y="f8"/>
                  </a:cubicBezTo>
                  <a:lnTo>
                    <a:pt x="f6" y="f8"/>
                  </a:lnTo>
                  <a:close/>
                </a:path>
              </a:pathLst>
            </a:custGeom>
            <a:solidFill>
              <a:srgbClr val="7300FE"/>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27" name="Freihandform: Form 37"/>
            <p:cNvSpPr/>
            <p:nvPr/>
          </p:nvSpPr>
          <p:spPr>
            <a:xfrm>
              <a:off x="2532065" y="4106863"/>
              <a:ext cx="2884383" cy="1463981"/>
            </a:xfrm>
            <a:custGeom>
              <a:avLst/>
              <a:gdLst>
                <a:gd name="f0" fmla="val 10800000"/>
                <a:gd name="f1" fmla="val 5400000"/>
                <a:gd name="f2" fmla="val 180"/>
                <a:gd name="f3" fmla="val w"/>
                <a:gd name="f4" fmla="val h"/>
                <a:gd name="f5" fmla="val 0"/>
                <a:gd name="f6" fmla="val 2703711"/>
                <a:gd name="f7" fmla="val 1372338"/>
                <a:gd name="f8" fmla="+- 0 0 -90"/>
                <a:gd name="f9" fmla="*/ f3 1 2703711"/>
                <a:gd name="f10" fmla="*/ f4 1 1372338"/>
                <a:gd name="f11" fmla="+- f7 0 f5"/>
                <a:gd name="f12" fmla="+- f6 0 f5"/>
                <a:gd name="f13" fmla="*/ f8 f0 1"/>
                <a:gd name="f14" fmla="*/ f12 1 2703711"/>
                <a:gd name="f15" fmla="*/ f11 1 1372338"/>
                <a:gd name="f16" fmla="*/ 0 f12 1"/>
                <a:gd name="f17" fmla="*/ 0 f11 1"/>
                <a:gd name="f18" fmla="*/ 2703711 f12 1"/>
                <a:gd name="f19" fmla="*/ 1372338 f11 1"/>
                <a:gd name="f20" fmla="*/ f13 1 f2"/>
                <a:gd name="f21" fmla="*/ f16 1 2703711"/>
                <a:gd name="f22" fmla="*/ f17 1 1372338"/>
                <a:gd name="f23" fmla="*/ f18 1 2703711"/>
                <a:gd name="f24" fmla="*/ f19 1 1372338"/>
                <a:gd name="f25" fmla="*/ 0 1 f14"/>
                <a:gd name="f26" fmla="*/ f6 1 f14"/>
                <a:gd name="f27" fmla="*/ 0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2703711" h="1372338">
                  <a:moveTo>
                    <a:pt x="f5" y="f5"/>
                  </a:moveTo>
                  <a:lnTo>
                    <a:pt x="f6" y="f5"/>
                  </a:lnTo>
                  <a:lnTo>
                    <a:pt x="f6" y="f7"/>
                  </a:lnTo>
                  <a:lnTo>
                    <a:pt x="f5" y="f7"/>
                  </a:lnTo>
                  <a:lnTo>
                    <a:pt x="f5" y="f5"/>
                  </a:lnTo>
                  <a:close/>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28" name="Freihandform: Form 38"/>
            <p:cNvSpPr/>
            <p:nvPr/>
          </p:nvSpPr>
          <p:spPr>
            <a:xfrm>
              <a:off x="3584457" y="5159282"/>
              <a:ext cx="779590" cy="779553"/>
            </a:xfrm>
            <a:custGeom>
              <a:avLst/>
              <a:gdLst>
                <a:gd name="f0" fmla="val 10800000"/>
                <a:gd name="f1" fmla="val 5400000"/>
                <a:gd name="f2" fmla="val 180"/>
                <a:gd name="f3" fmla="val w"/>
                <a:gd name="f4" fmla="val h"/>
                <a:gd name="f5" fmla="val 0"/>
                <a:gd name="f6" fmla="val 730760"/>
                <a:gd name="f7" fmla="val 365380"/>
                <a:gd name="f8" fmla="val 163607"/>
                <a:gd name="f9" fmla="val 567153"/>
                <a:gd name="f10" fmla="val 567154"/>
                <a:gd name="f11" fmla="val 730761"/>
                <a:gd name="f12" fmla="+- 0 0 -90"/>
                <a:gd name="f13" fmla="*/ f3 1 730760"/>
                <a:gd name="f14" fmla="*/ f4 1 730760"/>
                <a:gd name="f15" fmla="+- f6 0 f5"/>
                <a:gd name="f16" fmla="*/ f12 f0 1"/>
                <a:gd name="f17" fmla="*/ f15 1 730760"/>
                <a:gd name="f18" fmla="*/ 365380 f15 1"/>
                <a:gd name="f19" fmla="*/ 0 f15 1"/>
                <a:gd name="f20" fmla="*/ 730760 f15 1"/>
                <a:gd name="f21" fmla="*/ 730761 f15 1"/>
                <a:gd name="f22" fmla="*/ f16 1 f2"/>
                <a:gd name="f23" fmla="*/ f18 1 730760"/>
                <a:gd name="f24" fmla="*/ f19 1 730760"/>
                <a:gd name="f25" fmla="*/ f20 1 730760"/>
                <a:gd name="f26" fmla="*/ f21 1 730760"/>
                <a:gd name="f27" fmla="*/ 0 1 f17"/>
                <a:gd name="f28" fmla="*/ f6 1 f17"/>
                <a:gd name="f29" fmla="+- f22 0 f1"/>
                <a:gd name="f30" fmla="*/ f23 1 f17"/>
                <a:gd name="f31" fmla="*/ f24 1 f17"/>
                <a:gd name="f32" fmla="*/ f25 1 f17"/>
                <a:gd name="f33" fmla="*/ f26 1 f17"/>
                <a:gd name="f34" fmla="*/ f27 f13 1"/>
                <a:gd name="f35" fmla="*/ f28 f13 1"/>
                <a:gd name="f36" fmla="*/ f28 f14 1"/>
                <a:gd name="f37" fmla="*/ f27 f14 1"/>
                <a:gd name="f38" fmla="*/ f30 f13 1"/>
                <a:gd name="f39" fmla="*/ f31 f14 1"/>
                <a:gd name="f40" fmla="*/ f31 f13 1"/>
                <a:gd name="f41" fmla="*/ f30 f14 1"/>
                <a:gd name="f42" fmla="*/ f32 f14 1"/>
                <a:gd name="f43" fmla="*/ f33 f13 1"/>
              </a:gdLst>
              <a:ahLst/>
              <a:cxnLst>
                <a:cxn ang="3cd4">
                  <a:pos x="hc" y="t"/>
                </a:cxn>
                <a:cxn ang="0">
                  <a:pos x="r" y="vc"/>
                </a:cxn>
                <a:cxn ang="cd4">
                  <a:pos x="hc" y="b"/>
                </a:cxn>
                <a:cxn ang="cd2">
                  <a:pos x="l" y="vc"/>
                </a:cxn>
                <a:cxn ang="f29">
                  <a:pos x="f38" y="f39"/>
                </a:cxn>
                <a:cxn ang="f29">
                  <a:pos x="f40" y="f41"/>
                </a:cxn>
                <a:cxn ang="f29">
                  <a:pos x="f38" y="f42"/>
                </a:cxn>
                <a:cxn ang="f29">
                  <a:pos x="f43" y="f41"/>
                </a:cxn>
                <a:cxn ang="f29">
                  <a:pos x="f38" y="f39"/>
                </a:cxn>
              </a:cxnLst>
              <a:rect l="f34" t="f37" r="f35" b="f36"/>
              <a:pathLst>
                <a:path w="730760" h="730760">
                  <a:moveTo>
                    <a:pt x="f7" y="f5"/>
                  </a:moveTo>
                  <a:cubicBezTo>
                    <a:pt x="f8" y="f5"/>
                    <a:pt x="f5" y="f8"/>
                    <a:pt x="f5" y="f7"/>
                  </a:cubicBezTo>
                  <a:cubicBezTo>
                    <a:pt x="f5" y="f9"/>
                    <a:pt x="f8" y="f6"/>
                    <a:pt x="f7" y="f6"/>
                  </a:cubicBezTo>
                  <a:cubicBezTo>
                    <a:pt x="f10" y="f6"/>
                    <a:pt x="f11" y="f9"/>
                    <a:pt x="f11" y="f7"/>
                  </a:cubicBezTo>
                  <a:cubicBezTo>
                    <a:pt x="f11" y="f8"/>
                    <a:pt x="f10"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29" name="Freihandform: Form 39"/>
            <p:cNvSpPr/>
            <p:nvPr/>
          </p:nvSpPr>
          <p:spPr>
            <a:xfrm>
              <a:off x="4921063" y="5387626"/>
              <a:ext cx="1497156" cy="322737"/>
            </a:xfrm>
            <a:custGeom>
              <a:avLst/>
              <a:gdLst>
                <a:gd name="f0" fmla="val 10800000"/>
                <a:gd name="f1" fmla="val 5400000"/>
                <a:gd name="f2" fmla="val 180"/>
                <a:gd name="f3" fmla="val w"/>
                <a:gd name="f4" fmla="val h"/>
                <a:gd name="f5" fmla="val 0"/>
                <a:gd name="f6" fmla="val 1403380"/>
                <a:gd name="f7" fmla="val 302532"/>
                <a:gd name="f8" fmla="val 302533"/>
                <a:gd name="f9" fmla="+- 0 0 -90"/>
                <a:gd name="f10" fmla="*/ f3 1 1403380"/>
                <a:gd name="f11" fmla="*/ f4 1 302532"/>
                <a:gd name="f12" fmla="+- f7 0 f5"/>
                <a:gd name="f13" fmla="+- f6 0 f5"/>
                <a:gd name="f14" fmla="*/ f9 f0 1"/>
                <a:gd name="f15" fmla="*/ f13 1 1403380"/>
                <a:gd name="f16" fmla="*/ f12 1 302532"/>
                <a:gd name="f17" fmla="*/ 0 f13 1"/>
                <a:gd name="f18" fmla="*/ 0 f12 1"/>
                <a:gd name="f19" fmla="*/ 1403380 f13 1"/>
                <a:gd name="f20" fmla="*/ 302533 f12 1"/>
                <a:gd name="f21" fmla="*/ f14 1 f2"/>
                <a:gd name="f22" fmla="*/ f17 1 1403380"/>
                <a:gd name="f23" fmla="*/ f18 1 302532"/>
                <a:gd name="f24" fmla="*/ f19 1 1403380"/>
                <a:gd name="f25" fmla="*/ f20 1 302532"/>
                <a:gd name="f26" fmla="*/ 0 1 f15"/>
                <a:gd name="f27" fmla="*/ f6 1 f15"/>
                <a:gd name="f28" fmla="*/ 0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Lst>
              <a:rect l="f35" t="f38" r="f36" b="f37"/>
              <a:pathLst>
                <a:path w="1403380" h="302532">
                  <a:moveTo>
                    <a:pt x="f5" y="f5"/>
                  </a:moveTo>
                  <a:lnTo>
                    <a:pt x="f6" y="f5"/>
                  </a:lnTo>
                  <a:lnTo>
                    <a:pt x="f6" y="f8"/>
                  </a:lnTo>
                  <a:lnTo>
                    <a:pt x="f5" y="f8"/>
                  </a:lnTo>
                  <a:lnTo>
                    <a:pt x="f5" y="f5"/>
                  </a:lnTo>
                  <a:close/>
                </a:path>
              </a:pathLst>
            </a:custGeom>
            <a:solidFill>
              <a:srgbClr val="FF9623"/>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30" name="Freihandform: Form 40"/>
            <p:cNvSpPr/>
            <p:nvPr/>
          </p:nvSpPr>
          <p:spPr>
            <a:xfrm>
              <a:off x="3974183" y="5387626"/>
              <a:ext cx="946806" cy="322737"/>
            </a:xfrm>
            <a:custGeom>
              <a:avLst/>
              <a:gdLst>
                <a:gd name="f0" fmla="val 10800000"/>
                <a:gd name="f1" fmla="val 5400000"/>
                <a:gd name="f2" fmla="val 180"/>
                <a:gd name="f3" fmla="val w"/>
                <a:gd name="f4" fmla="val h"/>
                <a:gd name="f5" fmla="val 0"/>
                <a:gd name="f6" fmla="val 887497"/>
                <a:gd name="f7" fmla="val 302532"/>
                <a:gd name="f8" fmla="val 302533"/>
                <a:gd name="f9" fmla="+- 0 0 -90"/>
                <a:gd name="f10" fmla="*/ f3 1 887497"/>
                <a:gd name="f11" fmla="*/ f4 1 302532"/>
                <a:gd name="f12" fmla="+- f7 0 f5"/>
                <a:gd name="f13" fmla="+- f6 0 f5"/>
                <a:gd name="f14" fmla="*/ f9 f0 1"/>
                <a:gd name="f15" fmla="*/ f13 1 887497"/>
                <a:gd name="f16" fmla="*/ f12 1 302532"/>
                <a:gd name="f17" fmla="*/ 0 f13 1"/>
                <a:gd name="f18" fmla="*/ 0 f12 1"/>
                <a:gd name="f19" fmla="*/ 887497 f13 1"/>
                <a:gd name="f20" fmla="*/ 302533 f12 1"/>
                <a:gd name="f21" fmla="*/ f14 1 f2"/>
                <a:gd name="f22" fmla="*/ f17 1 887497"/>
                <a:gd name="f23" fmla="*/ f18 1 302532"/>
                <a:gd name="f24" fmla="*/ f19 1 887497"/>
                <a:gd name="f25" fmla="*/ f20 1 302532"/>
                <a:gd name="f26" fmla="*/ 0 1 f15"/>
                <a:gd name="f27" fmla="*/ f6 1 f15"/>
                <a:gd name="f28" fmla="*/ 0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Lst>
              <a:rect l="f35" t="f38" r="f36" b="f37"/>
              <a:pathLst>
                <a:path w="887497" h="302532">
                  <a:moveTo>
                    <a:pt x="f5" y="f5"/>
                  </a:moveTo>
                  <a:lnTo>
                    <a:pt x="f6" y="f5"/>
                  </a:lnTo>
                  <a:lnTo>
                    <a:pt x="f6" y="f8"/>
                  </a:lnTo>
                  <a:lnTo>
                    <a:pt x="f5" y="f8"/>
                  </a:lnTo>
                  <a:lnTo>
                    <a:pt x="f5" y="f5"/>
                  </a:lnTo>
                  <a:close/>
                </a:path>
              </a:pathLst>
            </a:custGeom>
            <a:solidFill>
              <a:srgbClr val="FF9623"/>
            </a:solid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31" name="Freihandform: Form 41"/>
            <p:cNvSpPr/>
            <p:nvPr/>
          </p:nvSpPr>
          <p:spPr>
            <a:xfrm>
              <a:off x="6290779" y="5387690"/>
              <a:ext cx="322746" cy="322737"/>
            </a:xfrm>
            <a:custGeom>
              <a:avLst/>
              <a:gdLst>
                <a:gd name="f0" fmla="val 10800000"/>
                <a:gd name="f1" fmla="val 5400000"/>
                <a:gd name="f2" fmla="val 180"/>
                <a:gd name="f3" fmla="val w"/>
                <a:gd name="f4" fmla="val h"/>
                <a:gd name="f5" fmla="val 0"/>
                <a:gd name="f6" fmla="val 302532"/>
                <a:gd name="f7" fmla="val 151266"/>
                <a:gd name="f8" fmla="val 67745"/>
                <a:gd name="f9" fmla="val 67682"/>
                <a:gd name="f10" fmla="val 234724"/>
                <a:gd name="f11" fmla="val 302533"/>
                <a:gd name="f12" fmla="val 234787"/>
                <a:gd name="f13" fmla="+- 0 0 -90"/>
                <a:gd name="f14" fmla="*/ f3 1 302532"/>
                <a:gd name="f15" fmla="*/ f4 1 302532"/>
                <a:gd name="f16" fmla="+- f6 0 f5"/>
                <a:gd name="f17" fmla="*/ f13 f0 1"/>
                <a:gd name="f18" fmla="*/ f16 1 302532"/>
                <a:gd name="f19" fmla="*/ 151266 f16 1"/>
                <a:gd name="f20" fmla="*/ 0 f16 1"/>
                <a:gd name="f21" fmla="*/ 302533 f16 1"/>
                <a:gd name="f22" fmla="*/ f17 1 f2"/>
                <a:gd name="f23" fmla="*/ f19 1 302532"/>
                <a:gd name="f24" fmla="*/ f20 1 302532"/>
                <a:gd name="f25" fmla="*/ f21 1 302532"/>
                <a:gd name="f26" fmla="*/ 0 1 f18"/>
                <a:gd name="f27" fmla="*/ f6 1 f18"/>
                <a:gd name="f28" fmla="+- f22 0 f1"/>
                <a:gd name="f29" fmla="*/ f23 1 f18"/>
                <a:gd name="f30" fmla="*/ f24 1 f18"/>
                <a:gd name="f31" fmla="*/ f25 1 f18"/>
                <a:gd name="f32" fmla="*/ f26 f14 1"/>
                <a:gd name="f33" fmla="*/ f27 f14 1"/>
                <a:gd name="f34" fmla="*/ f27 f15 1"/>
                <a:gd name="f35" fmla="*/ f26 f15 1"/>
                <a:gd name="f36" fmla="*/ f29 f14 1"/>
                <a:gd name="f37" fmla="*/ f30 f15 1"/>
                <a:gd name="f38" fmla="*/ f30 f14 1"/>
                <a:gd name="f39" fmla="*/ f29 f15 1"/>
                <a:gd name="f40" fmla="*/ f31 f15 1"/>
                <a:gd name="f41" fmla="*/ f31 f14 1"/>
              </a:gdLst>
              <a:ahLst/>
              <a:cxnLst>
                <a:cxn ang="3cd4">
                  <a:pos x="hc" y="t"/>
                </a:cxn>
                <a:cxn ang="0">
                  <a:pos x="r" y="vc"/>
                </a:cxn>
                <a:cxn ang="cd4">
                  <a:pos x="hc" y="b"/>
                </a:cxn>
                <a:cxn ang="cd2">
                  <a:pos x="l" y="vc"/>
                </a:cxn>
                <a:cxn ang="f28">
                  <a:pos x="f36" y="f37"/>
                </a:cxn>
                <a:cxn ang="f28">
                  <a:pos x="f38" y="f39"/>
                </a:cxn>
                <a:cxn ang="f28">
                  <a:pos x="f36" y="f40"/>
                </a:cxn>
                <a:cxn ang="f28">
                  <a:pos x="f41" y="f39"/>
                </a:cxn>
                <a:cxn ang="f28">
                  <a:pos x="f36" y="f37"/>
                </a:cxn>
              </a:cxnLst>
              <a:rect l="f32" t="f35" r="f33" b="f34"/>
              <a:pathLst>
                <a:path w="302532" h="302532">
                  <a:moveTo>
                    <a:pt x="f7" y="f5"/>
                  </a:moveTo>
                  <a:cubicBezTo>
                    <a:pt x="f8" y="f5"/>
                    <a:pt x="f5" y="f9"/>
                    <a:pt x="f5" y="f7"/>
                  </a:cubicBezTo>
                  <a:cubicBezTo>
                    <a:pt x="f5" y="f10"/>
                    <a:pt x="f8" y="f11"/>
                    <a:pt x="f7" y="f11"/>
                  </a:cubicBezTo>
                  <a:cubicBezTo>
                    <a:pt x="f12" y="f11"/>
                    <a:pt x="f11" y="f10"/>
                    <a:pt x="f11" y="f7"/>
                  </a:cubicBezTo>
                  <a:cubicBezTo>
                    <a:pt x="f11" y="f9"/>
                    <a:pt x="f12"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32" name="Freihandform: Form 42"/>
            <p:cNvSpPr/>
            <p:nvPr/>
          </p:nvSpPr>
          <p:spPr>
            <a:xfrm>
              <a:off x="4759680" y="5387690"/>
              <a:ext cx="322746" cy="322737"/>
            </a:xfrm>
            <a:custGeom>
              <a:avLst/>
              <a:gdLst>
                <a:gd name="f0" fmla="val 10800000"/>
                <a:gd name="f1" fmla="val 5400000"/>
                <a:gd name="f2" fmla="val 180"/>
                <a:gd name="f3" fmla="val w"/>
                <a:gd name="f4" fmla="val h"/>
                <a:gd name="f5" fmla="val 0"/>
                <a:gd name="f6" fmla="val 302532"/>
                <a:gd name="f7" fmla="val 151266"/>
                <a:gd name="f8" fmla="val 67745"/>
                <a:gd name="f9" fmla="val 67682"/>
                <a:gd name="f10" fmla="val 234724"/>
                <a:gd name="f11" fmla="val 302533"/>
                <a:gd name="f12" fmla="val 234787"/>
                <a:gd name="f13" fmla="+- 0 0 -90"/>
                <a:gd name="f14" fmla="*/ f3 1 302532"/>
                <a:gd name="f15" fmla="*/ f4 1 302532"/>
                <a:gd name="f16" fmla="+- f6 0 f5"/>
                <a:gd name="f17" fmla="*/ f13 f0 1"/>
                <a:gd name="f18" fmla="*/ f16 1 302532"/>
                <a:gd name="f19" fmla="*/ 151266 f16 1"/>
                <a:gd name="f20" fmla="*/ 0 f16 1"/>
                <a:gd name="f21" fmla="*/ 302533 f16 1"/>
                <a:gd name="f22" fmla="*/ f17 1 f2"/>
                <a:gd name="f23" fmla="*/ f19 1 302532"/>
                <a:gd name="f24" fmla="*/ f20 1 302532"/>
                <a:gd name="f25" fmla="*/ f21 1 302532"/>
                <a:gd name="f26" fmla="*/ 0 1 f18"/>
                <a:gd name="f27" fmla="*/ f6 1 f18"/>
                <a:gd name="f28" fmla="+- f22 0 f1"/>
                <a:gd name="f29" fmla="*/ f23 1 f18"/>
                <a:gd name="f30" fmla="*/ f24 1 f18"/>
                <a:gd name="f31" fmla="*/ f25 1 f18"/>
                <a:gd name="f32" fmla="*/ f26 f14 1"/>
                <a:gd name="f33" fmla="*/ f27 f14 1"/>
                <a:gd name="f34" fmla="*/ f27 f15 1"/>
                <a:gd name="f35" fmla="*/ f26 f15 1"/>
                <a:gd name="f36" fmla="*/ f29 f14 1"/>
                <a:gd name="f37" fmla="*/ f30 f15 1"/>
                <a:gd name="f38" fmla="*/ f30 f14 1"/>
                <a:gd name="f39" fmla="*/ f29 f15 1"/>
                <a:gd name="f40" fmla="*/ f31 f15 1"/>
                <a:gd name="f41" fmla="*/ f31 f14 1"/>
              </a:gdLst>
              <a:ahLst/>
              <a:cxnLst>
                <a:cxn ang="3cd4">
                  <a:pos x="hc" y="t"/>
                </a:cxn>
                <a:cxn ang="0">
                  <a:pos x="r" y="vc"/>
                </a:cxn>
                <a:cxn ang="cd4">
                  <a:pos x="hc" y="b"/>
                </a:cxn>
                <a:cxn ang="cd2">
                  <a:pos x="l" y="vc"/>
                </a:cxn>
                <a:cxn ang="f28">
                  <a:pos x="f36" y="f37"/>
                </a:cxn>
                <a:cxn ang="f28">
                  <a:pos x="f38" y="f39"/>
                </a:cxn>
                <a:cxn ang="f28">
                  <a:pos x="f36" y="f40"/>
                </a:cxn>
                <a:cxn ang="f28">
                  <a:pos x="f41" y="f39"/>
                </a:cxn>
                <a:cxn ang="f28">
                  <a:pos x="f36" y="f37"/>
                </a:cxn>
              </a:cxnLst>
              <a:rect l="f32" t="f35" r="f33" b="f34"/>
              <a:pathLst>
                <a:path w="302532" h="302532">
                  <a:moveTo>
                    <a:pt x="f7" y="f5"/>
                  </a:moveTo>
                  <a:cubicBezTo>
                    <a:pt x="f8" y="f5"/>
                    <a:pt x="f5" y="f9"/>
                    <a:pt x="f5" y="f7"/>
                  </a:cubicBezTo>
                  <a:cubicBezTo>
                    <a:pt x="f5" y="f10"/>
                    <a:pt x="f8" y="f11"/>
                    <a:pt x="f7" y="f11"/>
                  </a:cubicBezTo>
                  <a:cubicBezTo>
                    <a:pt x="f12" y="f11"/>
                    <a:pt x="f11" y="f10"/>
                    <a:pt x="f11" y="f7"/>
                  </a:cubicBezTo>
                  <a:cubicBezTo>
                    <a:pt x="f11" y="f9"/>
                    <a:pt x="f12"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sp>
          <p:nvSpPr>
            <p:cNvPr id="33" name="Freihandform: Form 43"/>
            <p:cNvSpPr/>
            <p:nvPr/>
          </p:nvSpPr>
          <p:spPr>
            <a:xfrm>
              <a:off x="3812883" y="5387690"/>
              <a:ext cx="322746" cy="322737"/>
            </a:xfrm>
            <a:custGeom>
              <a:avLst/>
              <a:gdLst>
                <a:gd name="f0" fmla="val 10800000"/>
                <a:gd name="f1" fmla="val 5400000"/>
                <a:gd name="f2" fmla="val 180"/>
                <a:gd name="f3" fmla="val w"/>
                <a:gd name="f4" fmla="val h"/>
                <a:gd name="f5" fmla="val 0"/>
                <a:gd name="f6" fmla="val 302532"/>
                <a:gd name="f7" fmla="val 151267"/>
                <a:gd name="f8" fmla="val 67746"/>
                <a:gd name="f9" fmla="val 67682"/>
                <a:gd name="f10" fmla="val 151266"/>
                <a:gd name="f11" fmla="val 234724"/>
                <a:gd name="f12" fmla="val 302533"/>
                <a:gd name="f13" fmla="val 234788"/>
                <a:gd name="f14" fmla="+- 0 0 -90"/>
                <a:gd name="f15" fmla="*/ f3 1 302532"/>
                <a:gd name="f16" fmla="*/ f4 1 302532"/>
                <a:gd name="f17" fmla="+- f6 0 f5"/>
                <a:gd name="f18" fmla="*/ f14 f0 1"/>
                <a:gd name="f19" fmla="*/ f17 1 302532"/>
                <a:gd name="f20" fmla="*/ 151267 f17 1"/>
                <a:gd name="f21" fmla="*/ 0 f17 1"/>
                <a:gd name="f22" fmla="*/ 151266 f17 1"/>
                <a:gd name="f23" fmla="*/ 302533 f17 1"/>
                <a:gd name="f24" fmla="*/ f18 1 f2"/>
                <a:gd name="f25" fmla="*/ f20 1 302532"/>
                <a:gd name="f26" fmla="*/ f21 1 302532"/>
                <a:gd name="f27" fmla="*/ f22 1 302532"/>
                <a:gd name="f28" fmla="*/ f23 1 302532"/>
                <a:gd name="f29" fmla="*/ 0 1 f19"/>
                <a:gd name="f30" fmla="*/ f6 1 f19"/>
                <a:gd name="f31" fmla="+- f24 0 f1"/>
                <a:gd name="f32" fmla="*/ f25 1 f19"/>
                <a:gd name="f33" fmla="*/ f26 1 f19"/>
                <a:gd name="f34" fmla="*/ f27 1 f19"/>
                <a:gd name="f35" fmla="*/ f28 1 f19"/>
                <a:gd name="f36" fmla="*/ f29 f15 1"/>
                <a:gd name="f37" fmla="*/ f30 f15 1"/>
                <a:gd name="f38" fmla="*/ f30 f16 1"/>
                <a:gd name="f39" fmla="*/ f29 f16 1"/>
                <a:gd name="f40" fmla="*/ f32 f15 1"/>
                <a:gd name="f41" fmla="*/ f33 f16 1"/>
                <a:gd name="f42" fmla="*/ f33 f15 1"/>
                <a:gd name="f43" fmla="*/ f34 f16 1"/>
                <a:gd name="f44" fmla="*/ f35 f16 1"/>
                <a:gd name="f45" fmla="*/ f35 f15 1"/>
              </a:gdLst>
              <a:ahLst/>
              <a:cxnLst>
                <a:cxn ang="3cd4">
                  <a:pos x="hc" y="t"/>
                </a:cxn>
                <a:cxn ang="0">
                  <a:pos x="r" y="vc"/>
                </a:cxn>
                <a:cxn ang="cd4">
                  <a:pos x="hc" y="b"/>
                </a:cxn>
                <a:cxn ang="cd2">
                  <a:pos x="l" y="vc"/>
                </a:cxn>
                <a:cxn ang="f31">
                  <a:pos x="f40" y="f41"/>
                </a:cxn>
                <a:cxn ang="f31">
                  <a:pos x="f42" y="f43"/>
                </a:cxn>
                <a:cxn ang="f31">
                  <a:pos x="f40" y="f44"/>
                </a:cxn>
                <a:cxn ang="f31">
                  <a:pos x="f45" y="f43"/>
                </a:cxn>
                <a:cxn ang="f31">
                  <a:pos x="f40" y="f41"/>
                </a:cxn>
              </a:cxnLst>
              <a:rect l="f36" t="f39" r="f37" b="f38"/>
              <a:pathLst>
                <a:path w="302532" h="302532">
                  <a:moveTo>
                    <a:pt x="f7" y="f5"/>
                  </a:moveTo>
                  <a:cubicBezTo>
                    <a:pt x="f8" y="f5"/>
                    <a:pt x="f5" y="f9"/>
                    <a:pt x="f5" y="f10"/>
                  </a:cubicBezTo>
                  <a:cubicBezTo>
                    <a:pt x="f5" y="f11"/>
                    <a:pt x="f8" y="f12"/>
                    <a:pt x="f7" y="f12"/>
                  </a:cubicBezTo>
                  <a:cubicBezTo>
                    <a:pt x="f13" y="f12"/>
                    <a:pt x="f12" y="f11"/>
                    <a:pt x="f12" y="f10"/>
                  </a:cubicBezTo>
                  <a:cubicBezTo>
                    <a:pt x="f12" y="f9"/>
                    <a:pt x="f13" y="f5"/>
                    <a:pt x="f7" y="f5"/>
                  </a:cubicBezTo>
                </a:path>
              </a:pathLst>
            </a:custGeom>
            <a:noFill/>
            <a:ln cap="flat">
              <a:noFill/>
              <a:prstDash val="solid"/>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265D71"/>
                </a:solidFill>
                <a:uFillTx/>
                <a:latin typeface="Poppins Regular" pitchFamily="2"/>
              </a:endParaRPr>
            </a:p>
          </p:txBody>
        </p:sp>
      </p:grpSp>
      <p:sp>
        <p:nvSpPr>
          <p:cNvPr id="34" name="Titel 1"/>
          <p:cNvSpPr txBox="1">
            <a:spLocks noGrp="1"/>
          </p:cNvSpPr>
          <p:nvPr>
            <p:ph type="title"/>
          </p:nvPr>
        </p:nvSpPr>
        <p:spPr>
          <a:xfrm>
            <a:off x="766760" y="1233114"/>
            <a:ext cx="9650413" cy="1784607"/>
          </a:xfrm>
        </p:spPr>
        <p:txBody>
          <a:bodyPr anchor="t"/>
          <a:lstStyle>
            <a:lvl1pPr marL="450854" indent="-450854">
              <a:tabLst>
                <a:tab pos="450854" algn="l"/>
              </a:tabLst>
              <a:defRPr lang="en-US" sz="3800"/>
            </a:lvl1pPr>
          </a:lstStyle>
          <a:p>
            <a:pPr lvl="0"/>
            <a:r>
              <a:rPr lang="en-US"/>
              <a:t>Click to edit Master title style</a:t>
            </a:r>
            <a:endParaRPr lang="de-DE"/>
          </a:p>
        </p:txBody>
      </p:sp>
      <p:sp>
        <p:nvSpPr>
          <p:cNvPr id="35"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969CF83C-1711-4286-A7D5-4C7F36F16E35}" type="datetime1">
              <a:rPr lang="de-DE"/>
              <a:pPr lvl="0"/>
              <a:t>21.07.2022</a:t>
            </a:fld>
            <a:endParaRPr lang="de-DE"/>
          </a:p>
        </p:txBody>
      </p:sp>
      <p:sp>
        <p:nvSpPr>
          <p:cNvPr id="36"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9FAA85C6-6ED7-4FD0-8DD4-7515D19D46BB}" type="slidenum">
              <a:t>‹#›</a:t>
            </a:fld>
            <a:endParaRPr lang="de-DE"/>
          </a:p>
        </p:txBody>
      </p:sp>
      <p:pic>
        <p:nvPicPr>
          <p:cNvPr id="37" name="Grafik 36">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11139485" y="850529"/>
            <a:ext cx="608706" cy="351925"/>
          </a:xfrm>
          <a:prstGeom prst="rect">
            <a:avLst/>
          </a:prstGeom>
          <a:noFill/>
          <a:ln cap="flat">
            <a:noFill/>
          </a:ln>
        </p:spPr>
      </p:pic>
    </p:spTree>
    <p:extLst>
      <p:ext uri="{BB962C8B-B14F-4D97-AF65-F5344CB8AC3E}">
        <p14:creationId xmlns:p14="http://schemas.microsoft.com/office/powerpoint/2010/main" val="41244772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renner 4">
    <p:spTree>
      <p:nvGrpSpPr>
        <p:cNvPr id="1" name=""/>
        <p:cNvGrpSpPr/>
        <p:nvPr/>
      </p:nvGrpSpPr>
      <p:grpSpPr>
        <a:xfrm>
          <a:off x="0" y="0"/>
          <a:ext cx="0" cy="0"/>
          <a:chOff x="0" y="0"/>
          <a:chExt cx="0" cy="0"/>
        </a:xfrm>
      </p:grpSpPr>
      <p:sp>
        <p:nvSpPr>
          <p:cNvPr id="2" name="Rechteck 2"/>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3" name="Gerader Verbinder 19"/>
          <p:cNvCxnSpPr/>
          <p:nvPr/>
        </p:nvCxnSpPr>
        <p:spPr>
          <a:xfrm>
            <a:off x="10844217" y="188915"/>
            <a:ext cx="0" cy="6480169"/>
          </a:xfrm>
          <a:prstGeom prst="straightConnector1">
            <a:avLst/>
          </a:prstGeom>
          <a:noFill/>
          <a:ln w="12701" cap="flat">
            <a:solidFill>
              <a:srgbClr val="00C1D4"/>
            </a:solidFill>
            <a:prstDash val="solid"/>
            <a:miter/>
          </a:ln>
        </p:spPr>
      </p:cxnSp>
      <p:cxnSp>
        <p:nvCxnSpPr>
          <p:cNvPr id="4" name="Gerader Verbinder 20"/>
          <p:cNvCxnSpPr/>
          <p:nvPr/>
        </p:nvCxnSpPr>
        <p:spPr>
          <a:xfrm>
            <a:off x="192088" y="3429000"/>
            <a:ext cx="11807820" cy="0"/>
          </a:xfrm>
          <a:prstGeom prst="straightConnector1">
            <a:avLst/>
          </a:prstGeom>
          <a:noFill/>
          <a:ln w="12701" cap="flat">
            <a:solidFill>
              <a:srgbClr val="00C1D4"/>
            </a:solidFill>
            <a:prstDash val="solid"/>
            <a:miter/>
          </a:ln>
        </p:spPr>
      </p:cxnSp>
      <p:cxnSp>
        <p:nvCxnSpPr>
          <p:cNvPr id="5" name="Gerader Verbinder 22"/>
          <p:cNvCxnSpPr/>
          <p:nvPr/>
        </p:nvCxnSpPr>
        <p:spPr>
          <a:xfrm>
            <a:off x="10844217" y="6092820"/>
            <a:ext cx="1155691" cy="0"/>
          </a:xfrm>
          <a:prstGeom prst="straightConnector1">
            <a:avLst/>
          </a:prstGeom>
          <a:noFill/>
          <a:ln w="12701" cap="flat">
            <a:solidFill>
              <a:srgbClr val="00C1D4"/>
            </a:solidFill>
            <a:prstDash val="solid"/>
            <a:miter/>
          </a:ln>
        </p:spPr>
      </p:cxnSp>
      <p:pic>
        <p:nvPicPr>
          <p:cNvPr id="6" name="Grafik 13">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11139485" y="469901"/>
            <a:ext cx="569908" cy="160340"/>
          </a:xfrm>
          <a:prstGeom prst="rect">
            <a:avLst/>
          </a:prstGeom>
          <a:noFill/>
          <a:ln cap="flat">
            <a:noFill/>
          </a:ln>
        </p:spPr>
      </p:pic>
      <p:cxnSp>
        <p:nvCxnSpPr>
          <p:cNvPr id="7" name="Gerader Verbinder 45"/>
          <p:cNvCxnSpPr/>
          <p:nvPr/>
        </p:nvCxnSpPr>
        <p:spPr>
          <a:xfrm>
            <a:off x="192088" y="5049838"/>
            <a:ext cx="11807820" cy="0"/>
          </a:xfrm>
          <a:prstGeom prst="straightConnector1">
            <a:avLst/>
          </a:prstGeom>
          <a:noFill/>
          <a:ln w="12701" cap="flat">
            <a:solidFill>
              <a:srgbClr val="00C1D4"/>
            </a:solidFill>
            <a:prstDash val="solid"/>
            <a:miter/>
          </a:ln>
        </p:spPr>
      </p:cxnSp>
      <p:cxnSp>
        <p:nvCxnSpPr>
          <p:cNvPr id="8" name="Gerader Verbinder 47"/>
          <p:cNvCxnSpPr/>
          <p:nvPr/>
        </p:nvCxnSpPr>
        <p:spPr>
          <a:xfrm>
            <a:off x="2865436" y="3425827"/>
            <a:ext cx="0" cy="3243257"/>
          </a:xfrm>
          <a:prstGeom prst="straightConnector1">
            <a:avLst/>
          </a:prstGeom>
          <a:noFill/>
          <a:ln w="12701" cap="flat">
            <a:solidFill>
              <a:srgbClr val="00C1D4"/>
            </a:solidFill>
            <a:prstDash val="solid"/>
            <a:miter/>
          </a:ln>
        </p:spPr>
      </p:cxnSp>
      <p:sp>
        <p:nvSpPr>
          <p:cNvPr id="9" name="Ellipse 49"/>
          <p:cNvSpPr/>
          <p:nvPr/>
        </p:nvSpPr>
        <p:spPr>
          <a:xfrm>
            <a:off x="2782884" y="3343274"/>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0" name="Gerader Verbinder 56"/>
          <p:cNvCxnSpPr/>
          <p:nvPr/>
        </p:nvCxnSpPr>
        <p:spPr>
          <a:xfrm>
            <a:off x="5522911" y="3425827"/>
            <a:ext cx="0" cy="3243257"/>
          </a:xfrm>
          <a:prstGeom prst="straightConnector1">
            <a:avLst/>
          </a:prstGeom>
          <a:noFill/>
          <a:ln w="12701" cap="flat">
            <a:solidFill>
              <a:srgbClr val="00C1D4"/>
            </a:solidFill>
            <a:prstDash val="solid"/>
            <a:miter/>
          </a:ln>
        </p:spPr>
      </p:cxnSp>
      <p:cxnSp>
        <p:nvCxnSpPr>
          <p:cNvPr id="11" name="Gerader Verbinder 57"/>
          <p:cNvCxnSpPr/>
          <p:nvPr/>
        </p:nvCxnSpPr>
        <p:spPr>
          <a:xfrm>
            <a:off x="192088" y="3429000"/>
            <a:ext cx="2673348" cy="1620838"/>
          </a:xfrm>
          <a:prstGeom prst="straightConnector1">
            <a:avLst/>
          </a:prstGeom>
          <a:noFill/>
          <a:ln w="12701" cap="flat">
            <a:solidFill>
              <a:srgbClr val="00C1D4"/>
            </a:solidFill>
            <a:prstDash val="solid"/>
            <a:miter/>
          </a:ln>
        </p:spPr>
      </p:cxnSp>
      <p:cxnSp>
        <p:nvCxnSpPr>
          <p:cNvPr id="12" name="Gerader Verbinder 58"/>
          <p:cNvCxnSpPr/>
          <p:nvPr/>
        </p:nvCxnSpPr>
        <p:spPr>
          <a:xfrm flipH="1">
            <a:off x="2865436" y="3425827"/>
            <a:ext cx="2652711" cy="1624011"/>
          </a:xfrm>
          <a:prstGeom prst="straightConnector1">
            <a:avLst/>
          </a:prstGeom>
          <a:noFill/>
          <a:ln w="12701" cap="flat">
            <a:solidFill>
              <a:srgbClr val="00C1D4"/>
            </a:solidFill>
            <a:prstDash val="solid"/>
            <a:miter/>
          </a:ln>
        </p:spPr>
      </p:cxnSp>
      <p:sp>
        <p:nvSpPr>
          <p:cNvPr id="13" name="Ellipse 59"/>
          <p:cNvSpPr/>
          <p:nvPr/>
        </p:nvSpPr>
        <p:spPr>
          <a:xfrm>
            <a:off x="2782884" y="4970458"/>
            <a:ext cx="165104"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4" name="Gerader Verbinder 60"/>
          <p:cNvCxnSpPr/>
          <p:nvPr/>
        </p:nvCxnSpPr>
        <p:spPr>
          <a:xfrm>
            <a:off x="192088" y="5045073"/>
            <a:ext cx="2679704" cy="1630367"/>
          </a:xfrm>
          <a:prstGeom prst="straightConnector1">
            <a:avLst/>
          </a:prstGeom>
          <a:noFill/>
          <a:ln w="12701" cap="flat">
            <a:solidFill>
              <a:srgbClr val="00C1D4"/>
            </a:solidFill>
            <a:prstDash val="solid"/>
            <a:miter/>
          </a:ln>
        </p:spPr>
      </p:cxnSp>
      <p:cxnSp>
        <p:nvCxnSpPr>
          <p:cNvPr id="15" name="Gerader Verbinder 61"/>
          <p:cNvCxnSpPr/>
          <p:nvPr/>
        </p:nvCxnSpPr>
        <p:spPr>
          <a:xfrm flipH="1">
            <a:off x="2859091" y="5048246"/>
            <a:ext cx="2671757" cy="1627194"/>
          </a:xfrm>
          <a:prstGeom prst="straightConnector1">
            <a:avLst/>
          </a:prstGeom>
          <a:noFill/>
          <a:ln w="12701" cap="flat">
            <a:solidFill>
              <a:srgbClr val="00C1D4"/>
            </a:solidFill>
            <a:prstDash val="solid"/>
            <a:miter/>
          </a:ln>
        </p:spPr>
      </p:cxnSp>
      <p:sp>
        <p:nvSpPr>
          <p:cNvPr id="16" name="Ellipse 66"/>
          <p:cNvSpPr/>
          <p:nvPr/>
        </p:nvSpPr>
        <p:spPr>
          <a:xfrm>
            <a:off x="2782884" y="6591296"/>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7" name="Gerader Verbinder 67"/>
          <p:cNvCxnSpPr/>
          <p:nvPr/>
        </p:nvCxnSpPr>
        <p:spPr>
          <a:xfrm>
            <a:off x="8193088" y="3425827"/>
            <a:ext cx="0" cy="3243257"/>
          </a:xfrm>
          <a:prstGeom prst="straightConnector1">
            <a:avLst/>
          </a:prstGeom>
          <a:noFill/>
          <a:ln w="12701" cap="flat">
            <a:solidFill>
              <a:srgbClr val="00C1D4"/>
            </a:solidFill>
            <a:prstDash val="solid"/>
            <a:miter/>
          </a:ln>
        </p:spPr>
      </p:cxnSp>
      <p:sp>
        <p:nvSpPr>
          <p:cNvPr id="18" name="Ellipse 68"/>
          <p:cNvSpPr/>
          <p:nvPr/>
        </p:nvSpPr>
        <p:spPr>
          <a:xfrm>
            <a:off x="8112127" y="3343274"/>
            <a:ext cx="163513"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9" name="Gerader Verbinder 69"/>
          <p:cNvCxnSpPr/>
          <p:nvPr/>
        </p:nvCxnSpPr>
        <p:spPr>
          <a:xfrm>
            <a:off x="5524503" y="3424235"/>
            <a:ext cx="2668585" cy="1625603"/>
          </a:xfrm>
          <a:prstGeom prst="straightConnector1">
            <a:avLst/>
          </a:prstGeom>
          <a:noFill/>
          <a:ln w="12701" cap="flat">
            <a:solidFill>
              <a:srgbClr val="00C1D4"/>
            </a:solidFill>
            <a:prstDash val="solid"/>
            <a:miter/>
          </a:ln>
        </p:spPr>
      </p:cxnSp>
      <p:cxnSp>
        <p:nvCxnSpPr>
          <p:cNvPr id="20" name="Gerader Verbinder 70"/>
          <p:cNvCxnSpPr/>
          <p:nvPr/>
        </p:nvCxnSpPr>
        <p:spPr>
          <a:xfrm flipH="1">
            <a:off x="8193088" y="3425827"/>
            <a:ext cx="2652710" cy="1624011"/>
          </a:xfrm>
          <a:prstGeom prst="straightConnector1">
            <a:avLst/>
          </a:prstGeom>
          <a:noFill/>
          <a:ln w="12701" cap="flat">
            <a:solidFill>
              <a:srgbClr val="00C1D4"/>
            </a:solidFill>
            <a:prstDash val="solid"/>
            <a:miter/>
          </a:ln>
        </p:spPr>
      </p:cxnSp>
      <p:sp>
        <p:nvSpPr>
          <p:cNvPr id="21" name="Ellipse 71"/>
          <p:cNvSpPr/>
          <p:nvPr/>
        </p:nvSpPr>
        <p:spPr>
          <a:xfrm>
            <a:off x="8112127" y="4970458"/>
            <a:ext cx="163513"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22" name="Gerader Verbinder 72"/>
          <p:cNvCxnSpPr/>
          <p:nvPr/>
        </p:nvCxnSpPr>
        <p:spPr>
          <a:xfrm>
            <a:off x="5522911" y="5049838"/>
            <a:ext cx="2676522" cy="1625602"/>
          </a:xfrm>
          <a:prstGeom prst="straightConnector1">
            <a:avLst/>
          </a:prstGeom>
          <a:noFill/>
          <a:ln w="12701" cap="flat">
            <a:solidFill>
              <a:srgbClr val="00C1D4"/>
            </a:solidFill>
            <a:prstDash val="solid"/>
            <a:miter/>
          </a:ln>
        </p:spPr>
      </p:cxnSp>
      <p:cxnSp>
        <p:nvCxnSpPr>
          <p:cNvPr id="23" name="Gerader Verbinder 73"/>
          <p:cNvCxnSpPr/>
          <p:nvPr/>
        </p:nvCxnSpPr>
        <p:spPr>
          <a:xfrm flipH="1">
            <a:off x="8186742" y="5048246"/>
            <a:ext cx="2671758" cy="1627194"/>
          </a:xfrm>
          <a:prstGeom prst="straightConnector1">
            <a:avLst/>
          </a:prstGeom>
          <a:noFill/>
          <a:ln w="12701" cap="flat">
            <a:solidFill>
              <a:srgbClr val="00C1D4"/>
            </a:solidFill>
            <a:prstDash val="solid"/>
            <a:miter/>
          </a:ln>
        </p:spPr>
      </p:cxnSp>
      <p:sp>
        <p:nvSpPr>
          <p:cNvPr id="24" name="Ellipse 74"/>
          <p:cNvSpPr/>
          <p:nvPr/>
        </p:nvSpPr>
        <p:spPr>
          <a:xfrm>
            <a:off x="8112127" y="6591296"/>
            <a:ext cx="163513"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5" name="Titel 1"/>
          <p:cNvSpPr txBox="1">
            <a:spLocks noGrp="1"/>
          </p:cNvSpPr>
          <p:nvPr>
            <p:ph type="title"/>
          </p:nvPr>
        </p:nvSpPr>
        <p:spPr>
          <a:xfrm>
            <a:off x="766760" y="1233114"/>
            <a:ext cx="9650413" cy="1784607"/>
          </a:xfrm>
        </p:spPr>
        <p:txBody>
          <a:bodyPr anchor="t"/>
          <a:lstStyle>
            <a:lvl1pPr marL="450854" indent="-450854">
              <a:tabLst>
                <a:tab pos="450854" algn="l"/>
              </a:tabLst>
              <a:defRPr lang="en-US" sz="3800"/>
            </a:lvl1pPr>
          </a:lstStyle>
          <a:p>
            <a:pPr lvl="0"/>
            <a:r>
              <a:rPr lang="en-US"/>
              <a:t>Click to edit Master title style</a:t>
            </a:r>
            <a:endParaRPr lang="de-DE"/>
          </a:p>
        </p:txBody>
      </p:sp>
      <p:sp>
        <p:nvSpPr>
          <p:cNvPr id="26"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43D425D0-A691-4894-A40A-008CD5FA1BBE}" type="datetime1">
              <a:rPr lang="de-DE"/>
              <a:pPr lvl="0"/>
              <a:t>21.07.2022</a:t>
            </a:fld>
            <a:endParaRPr lang="de-DE"/>
          </a:p>
        </p:txBody>
      </p:sp>
      <p:sp>
        <p:nvSpPr>
          <p:cNvPr id="27"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0C55E867-2597-429B-915C-377DE3905229}" type="slidenum">
              <a:t>‹#›</a:t>
            </a:fld>
            <a:endParaRPr lang="de-DE"/>
          </a:p>
        </p:txBody>
      </p:sp>
      <p:pic>
        <p:nvPicPr>
          <p:cNvPr id="28" name="Grafik 27">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11139485" y="850529"/>
            <a:ext cx="608706" cy="351925"/>
          </a:xfrm>
          <a:prstGeom prst="rect">
            <a:avLst/>
          </a:prstGeom>
          <a:noFill/>
          <a:ln cap="flat">
            <a:noFill/>
          </a:ln>
        </p:spPr>
      </p:pic>
    </p:spTree>
    <p:extLst>
      <p:ext uri="{BB962C8B-B14F-4D97-AF65-F5344CB8AC3E}">
        <p14:creationId xmlns:p14="http://schemas.microsoft.com/office/powerpoint/2010/main" val="1322909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renner 4">
    <p:spTree>
      <p:nvGrpSpPr>
        <p:cNvPr id="1" name=""/>
        <p:cNvGrpSpPr/>
        <p:nvPr/>
      </p:nvGrpSpPr>
      <p:grpSpPr>
        <a:xfrm>
          <a:off x="0" y="0"/>
          <a:ext cx="0" cy="0"/>
          <a:chOff x="0" y="0"/>
          <a:chExt cx="0" cy="0"/>
        </a:xfrm>
      </p:grpSpPr>
      <p:cxnSp>
        <p:nvCxnSpPr>
          <p:cNvPr id="2" name="Gerader Verbinder 57"/>
          <p:cNvCxnSpPr>
            <a:stCxn id="26" idx="7"/>
            <a:endCxn id="17" idx="5"/>
          </p:cNvCxnSpPr>
          <p:nvPr/>
        </p:nvCxnSpPr>
        <p:spPr>
          <a:xfrm flipV="1">
            <a:off x="5581284" y="3488964"/>
            <a:ext cx="5224965" cy="1500123"/>
          </a:xfrm>
          <a:prstGeom prst="straightConnector1">
            <a:avLst/>
          </a:prstGeom>
          <a:noFill/>
          <a:ln w="12701" cap="flat">
            <a:solidFill>
              <a:srgbClr val="00C1D4"/>
            </a:solidFill>
            <a:prstDash val="solid"/>
            <a:miter/>
          </a:ln>
        </p:spPr>
      </p:cxnSp>
      <p:cxnSp>
        <p:nvCxnSpPr>
          <p:cNvPr id="3" name="Gerader Verbinder 57"/>
          <p:cNvCxnSpPr>
            <a:endCxn id="26" idx="1"/>
          </p:cNvCxnSpPr>
          <p:nvPr/>
        </p:nvCxnSpPr>
        <p:spPr>
          <a:xfrm flipV="1">
            <a:off x="203746" y="5047460"/>
            <a:ext cx="5401717" cy="1593992"/>
          </a:xfrm>
          <a:prstGeom prst="straightConnector1">
            <a:avLst/>
          </a:prstGeom>
          <a:noFill/>
          <a:ln w="12701" cap="flat">
            <a:solidFill>
              <a:srgbClr val="00C1D4"/>
            </a:solidFill>
            <a:prstDash val="solid"/>
            <a:miter/>
          </a:ln>
        </p:spPr>
      </p:cxnSp>
      <p:cxnSp>
        <p:nvCxnSpPr>
          <p:cNvPr id="4" name="Gerader Verbinder 57"/>
          <p:cNvCxnSpPr>
            <a:endCxn id="26" idx="1"/>
          </p:cNvCxnSpPr>
          <p:nvPr/>
        </p:nvCxnSpPr>
        <p:spPr>
          <a:xfrm>
            <a:off x="192088" y="3429000"/>
            <a:ext cx="5413375" cy="1618460"/>
          </a:xfrm>
          <a:prstGeom prst="straightConnector1">
            <a:avLst/>
          </a:prstGeom>
          <a:noFill/>
          <a:ln w="12701" cap="flat">
            <a:solidFill>
              <a:srgbClr val="00C1D4"/>
            </a:solidFill>
            <a:prstDash val="solid"/>
            <a:miter/>
          </a:ln>
        </p:spPr>
      </p:cxnSp>
      <p:cxnSp>
        <p:nvCxnSpPr>
          <p:cNvPr id="5" name="Gerader Verbinder 57"/>
          <p:cNvCxnSpPr/>
          <p:nvPr/>
        </p:nvCxnSpPr>
        <p:spPr>
          <a:xfrm>
            <a:off x="5542315" y="5071216"/>
            <a:ext cx="5413376" cy="1618461"/>
          </a:xfrm>
          <a:prstGeom prst="straightConnector1">
            <a:avLst/>
          </a:prstGeom>
          <a:noFill/>
          <a:ln w="12701" cap="flat">
            <a:solidFill>
              <a:srgbClr val="00C1D4"/>
            </a:solidFill>
            <a:prstDash val="solid"/>
            <a:miter/>
          </a:ln>
        </p:spPr>
      </p:cxnSp>
      <p:sp>
        <p:nvSpPr>
          <p:cNvPr id="6" name="Rechteck 2"/>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7" name="Gerader Verbinder 19"/>
          <p:cNvCxnSpPr/>
          <p:nvPr/>
        </p:nvCxnSpPr>
        <p:spPr>
          <a:xfrm>
            <a:off x="10844217" y="188915"/>
            <a:ext cx="0" cy="6480169"/>
          </a:xfrm>
          <a:prstGeom prst="straightConnector1">
            <a:avLst/>
          </a:prstGeom>
          <a:noFill/>
          <a:ln w="12701" cap="flat">
            <a:solidFill>
              <a:srgbClr val="00C1D4"/>
            </a:solidFill>
            <a:prstDash val="solid"/>
            <a:miter/>
          </a:ln>
        </p:spPr>
      </p:cxnSp>
      <p:cxnSp>
        <p:nvCxnSpPr>
          <p:cNvPr id="8" name="Gerader Verbinder 20"/>
          <p:cNvCxnSpPr/>
          <p:nvPr/>
        </p:nvCxnSpPr>
        <p:spPr>
          <a:xfrm>
            <a:off x="192088" y="3429000"/>
            <a:ext cx="11807820" cy="0"/>
          </a:xfrm>
          <a:prstGeom prst="straightConnector1">
            <a:avLst/>
          </a:prstGeom>
          <a:noFill/>
          <a:ln w="12701" cap="flat">
            <a:solidFill>
              <a:srgbClr val="00C1D4"/>
            </a:solidFill>
            <a:prstDash val="solid"/>
            <a:miter/>
          </a:ln>
        </p:spPr>
      </p:cxnSp>
      <p:cxnSp>
        <p:nvCxnSpPr>
          <p:cNvPr id="9" name="Gerader Verbinder 22"/>
          <p:cNvCxnSpPr/>
          <p:nvPr/>
        </p:nvCxnSpPr>
        <p:spPr>
          <a:xfrm>
            <a:off x="10844217" y="6092820"/>
            <a:ext cx="1155691" cy="0"/>
          </a:xfrm>
          <a:prstGeom prst="straightConnector1">
            <a:avLst/>
          </a:prstGeom>
          <a:noFill/>
          <a:ln w="12701" cap="flat">
            <a:solidFill>
              <a:srgbClr val="00C1D4"/>
            </a:solidFill>
            <a:prstDash val="solid"/>
            <a:miter/>
          </a:ln>
        </p:spPr>
      </p:cxnSp>
      <p:pic>
        <p:nvPicPr>
          <p:cNvPr id="10" name="Grafik 13">
            <a:extLst>
              <a:ext uri="{FF2B5EF4-FFF2-40B4-BE49-F238E27FC236}">
                <a16:creationId xmlns:a16="http://schemas.microsoft.com/office/drawing/2014/main" id="{00000000-0000-0000-0000-000000000000}"/>
              </a:ext>
            </a:extLst>
          </p:cNvPr>
          <p:cNvPicPr>
            <a:picLocks noChangeAspect="1"/>
          </p:cNvPicPr>
          <p:nvPr/>
        </p:nvPicPr>
        <p:blipFill>
          <a:blip r:embed="rId2"/>
          <a:srcRect/>
          <a:stretch>
            <a:fillRect/>
          </a:stretch>
        </p:blipFill>
        <p:spPr>
          <a:xfrm>
            <a:off x="11139485" y="469901"/>
            <a:ext cx="569908" cy="160340"/>
          </a:xfrm>
          <a:prstGeom prst="rect">
            <a:avLst/>
          </a:prstGeom>
          <a:noFill/>
          <a:ln cap="flat">
            <a:noFill/>
          </a:ln>
        </p:spPr>
      </p:pic>
      <p:cxnSp>
        <p:nvCxnSpPr>
          <p:cNvPr id="11" name="Gerader Verbinder 45"/>
          <p:cNvCxnSpPr/>
          <p:nvPr/>
        </p:nvCxnSpPr>
        <p:spPr>
          <a:xfrm>
            <a:off x="192088" y="5049838"/>
            <a:ext cx="11807820" cy="0"/>
          </a:xfrm>
          <a:prstGeom prst="straightConnector1">
            <a:avLst/>
          </a:prstGeom>
          <a:noFill/>
          <a:ln w="12701" cap="flat">
            <a:solidFill>
              <a:srgbClr val="00C1D4"/>
            </a:solidFill>
            <a:prstDash val="solid"/>
            <a:miter/>
          </a:ln>
        </p:spPr>
      </p:cxnSp>
      <p:sp>
        <p:nvSpPr>
          <p:cNvPr id="12" name="Ellipse 49"/>
          <p:cNvSpPr/>
          <p:nvPr/>
        </p:nvSpPr>
        <p:spPr>
          <a:xfrm>
            <a:off x="2782884" y="3343274"/>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13" name="Gerader Verbinder 56"/>
          <p:cNvCxnSpPr/>
          <p:nvPr/>
        </p:nvCxnSpPr>
        <p:spPr>
          <a:xfrm>
            <a:off x="5522911" y="3425827"/>
            <a:ext cx="0" cy="3243257"/>
          </a:xfrm>
          <a:prstGeom prst="straightConnector1">
            <a:avLst/>
          </a:prstGeom>
          <a:noFill/>
          <a:ln w="12701" cap="flat">
            <a:solidFill>
              <a:srgbClr val="00C1D4"/>
            </a:solidFill>
            <a:prstDash val="solid"/>
            <a:miter/>
          </a:ln>
        </p:spPr>
      </p:cxnSp>
      <p:sp>
        <p:nvSpPr>
          <p:cNvPr id="14" name="Ellipse 59"/>
          <p:cNvSpPr/>
          <p:nvPr/>
        </p:nvSpPr>
        <p:spPr>
          <a:xfrm>
            <a:off x="5440359" y="3341683"/>
            <a:ext cx="165104"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5" name="Ellipse 66"/>
          <p:cNvSpPr/>
          <p:nvPr/>
        </p:nvSpPr>
        <p:spPr>
          <a:xfrm>
            <a:off x="2782884" y="6591296"/>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6" name="Ellipse 68"/>
          <p:cNvSpPr/>
          <p:nvPr/>
        </p:nvSpPr>
        <p:spPr>
          <a:xfrm>
            <a:off x="8112127" y="3343274"/>
            <a:ext cx="163513"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7" name="Ellipse 71"/>
          <p:cNvSpPr/>
          <p:nvPr/>
        </p:nvSpPr>
        <p:spPr>
          <a:xfrm>
            <a:off x="10782303" y="3348039"/>
            <a:ext cx="163513"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8" name="Ellipse 74"/>
          <p:cNvSpPr/>
          <p:nvPr/>
        </p:nvSpPr>
        <p:spPr>
          <a:xfrm>
            <a:off x="8112127" y="6591296"/>
            <a:ext cx="163513"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19" name="Titel 1"/>
          <p:cNvSpPr txBox="1">
            <a:spLocks noGrp="1"/>
          </p:cNvSpPr>
          <p:nvPr>
            <p:ph type="title"/>
          </p:nvPr>
        </p:nvSpPr>
        <p:spPr>
          <a:xfrm>
            <a:off x="621856" y="332658"/>
            <a:ext cx="10226677" cy="517870"/>
          </a:xfrm>
        </p:spPr>
        <p:txBody>
          <a:bodyPr anchor="t"/>
          <a:lstStyle>
            <a:lvl1pPr marL="450854" indent="-450854">
              <a:tabLst>
                <a:tab pos="450854" algn="l"/>
              </a:tabLst>
              <a:defRPr lang="en-US" sz="3800"/>
            </a:lvl1pPr>
          </a:lstStyle>
          <a:p>
            <a:pPr lvl="0"/>
            <a:r>
              <a:rPr lang="en-US"/>
              <a:t>Click to edit Master title style</a:t>
            </a:r>
            <a:endParaRPr lang="de-DE"/>
          </a:p>
        </p:txBody>
      </p:sp>
      <p:sp>
        <p:nvSpPr>
          <p:cNvPr id="20" name="Datumsplatzhalter 2"/>
          <p:cNvSpPr txBox="1">
            <a:spLocks noGrp="1"/>
          </p:cNvSpPr>
          <p:nvPr>
            <p:ph type="dt" sz="quarter" idx="7"/>
          </p:nvPr>
        </p:nvSpPr>
        <p:spPr>
          <a:xfrm>
            <a:off x="10778398" y="6129342"/>
            <a:ext cx="1295997" cy="503240"/>
          </a:xfrm>
          <a:prstGeom prst="rect">
            <a:avLst/>
          </a:prstGeom>
          <a:noFill/>
          <a:ln>
            <a:noFill/>
          </a:ln>
        </p:spPr>
        <p:txBody>
          <a:bodyPr vert="horz" wrap="square" lIns="91440" tIns="45720" rIns="91440" bIns="45720" anchor="ctr"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48E88986-C35E-4D5C-BC2B-7261A9235553}" type="datetime1">
              <a:rPr lang="de-DE"/>
              <a:pPr lvl="0"/>
              <a:t>21.07.2022</a:t>
            </a:fld>
            <a:endParaRPr lang="de-DE"/>
          </a:p>
        </p:txBody>
      </p:sp>
      <p:sp>
        <p:nvSpPr>
          <p:cNvPr id="21" name="Foliennummernplatzhalter 4"/>
          <p:cNvSpPr txBox="1">
            <a:spLocks noGrp="1"/>
          </p:cNvSpPr>
          <p:nvPr>
            <p:ph type="sldNum" sz="quarter" idx="8"/>
          </p:nvPr>
        </p:nvSpPr>
        <p:spPr>
          <a:xfrm>
            <a:off x="11131548" y="4652960"/>
            <a:ext cx="581028" cy="215898"/>
          </a:xfrm>
          <a:prstGeom prst="rect">
            <a:avLst/>
          </a:prstGeom>
          <a:noFill/>
          <a:ln>
            <a:noFill/>
          </a:ln>
        </p:spPr>
        <p:txBody>
          <a:bodyPr vert="horz" wrap="square" lIns="91440" tIns="45720" rIns="91440" bIns="45720" anchor="t" anchorCtr="0" compatLnSpc="1">
            <a:noAutofit/>
          </a:bodyPr>
          <a:lstStyle>
            <a:lvl1pPr marL="0" marR="0" lvl="0" indent="0" algn="l" defTabSz="914317" rtl="0" fontAlgn="auto" hangingPunct="1">
              <a:lnSpc>
                <a:spcPct val="100000"/>
              </a:lnSpc>
              <a:spcBef>
                <a:spcPts val="0"/>
              </a:spcBef>
              <a:spcAft>
                <a:spcPts val="0"/>
              </a:spcAft>
              <a:buNone/>
              <a:tabLst/>
              <a:defRPr lang="de-DE" sz="1800" b="0" i="0" u="none" strike="noStrike" kern="1200" cap="none" spc="0" baseline="0">
                <a:solidFill>
                  <a:srgbClr val="265D71"/>
                </a:solidFill>
                <a:uFillTx/>
                <a:latin typeface="Poppins Regular" pitchFamily="2"/>
              </a:defRPr>
            </a:lvl1pPr>
          </a:lstStyle>
          <a:p>
            <a:pPr lvl="0"/>
            <a:fld id="{183C0DAB-CAC9-49D5-8EB9-311DFA723382}" type="slidenum">
              <a:t>‹#›</a:t>
            </a:fld>
            <a:endParaRPr lang="de-DE"/>
          </a:p>
        </p:txBody>
      </p:sp>
      <p:pic>
        <p:nvPicPr>
          <p:cNvPr id="22" name="Grafik 27">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11139485" y="850529"/>
            <a:ext cx="608706" cy="351925"/>
          </a:xfrm>
          <a:prstGeom prst="rect">
            <a:avLst/>
          </a:prstGeom>
          <a:noFill/>
          <a:ln cap="flat">
            <a:noFill/>
          </a:ln>
        </p:spPr>
      </p:pic>
      <p:cxnSp>
        <p:nvCxnSpPr>
          <p:cNvPr id="23" name="Gerader Verbinder 20"/>
          <p:cNvCxnSpPr/>
          <p:nvPr/>
        </p:nvCxnSpPr>
        <p:spPr>
          <a:xfrm>
            <a:off x="168277" y="980730"/>
            <a:ext cx="10675940" cy="0"/>
          </a:xfrm>
          <a:prstGeom prst="straightConnector1">
            <a:avLst/>
          </a:prstGeom>
          <a:noFill/>
          <a:ln w="12701" cap="flat">
            <a:solidFill>
              <a:srgbClr val="00C1D4"/>
            </a:solidFill>
            <a:prstDash val="solid"/>
            <a:miter/>
          </a:ln>
        </p:spPr>
      </p:cxnSp>
      <p:sp>
        <p:nvSpPr>
          <p:cNvPr id="24" name="Ellipse 71"/>
          <p:cNvSpPr/>
          <p:nvPr/>
        </p:nvSpPr>
        <p:spPr>
          <a:xfrm>
            <a:off x="10771979" y="4964908"/>
            <a:ext cx="163513"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5" name="Ellipse 71"/>
          <p:cNvSpPr/>
          <p:nvPr/>
        </p:nvSpPr>
        <p:spPr>
          <a:xfrm>
            <a:off x="10771979" y="6610407"/>
            <a:ext cx="163513"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6" name="Ellipse 59"/>
          <p:cNvSpPr/>
          <p:nvPr/>
        </p:nvSpPr>
        <p:spPr>
          <a:xfrm>
            <a:off x="5440359" y="4964908"/>
            <a:ext cx="165104"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7" name="Ellipse 59"/>
          <p:cNvSpPr/>
          <p:nvPr/>
        </p:nvSpPr>
        <p:spPr>
          <a:xfrm>
            <a:off x="5434014" y="6592888"/>
            <a:ext cx="165104" cy="1651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8" name="Ellipse 66"/>
          <p:cNvSpPr/>
          <p:nvPr/>
        </p:nvSpPr>
        <p:spPr>
          <a:xfrm>
            <a:off x="129177" y="4967606"/>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29" name="Ellipse 66"/>
          <p:cNvSpPr/>
          <p:nvPr/>
        </p:nvSpPr>
        <p:spPr>
          <a:xfrm>
            <a:off x="109782" y="6586542"/>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
        <p:nvSpPr>
          <p:cNvPr id="30" name="Ellipse 66"/>
          <p:cNvSpPr/>
          <p:nvPr/>
        </p:nvSpPr>
        <p:spPr>
          <a:xfrm>
            <a:off x="100181" y="3357621"/>
            <a:ext cx="165104" cy="163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4F4F"/>
          </a:solidFill>
          <a:ln cap="flat">
            <a:noFill/>
            <a:prstDash val="solid"/>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spTree>
    <p:extLst>
      <p:ext uri="{BB962C8B-B14F-4D97-AF65-F5344CB8AC3E}">
        <p14:creationId xmlns:p14="http://schemas.microsoft.com/office/powerpoint/2010/main" val="75862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948">
              <a:schemeClr val="bg1"/>
            </a:gs>
            <a:gs pos="76000">
              <a:srgbClr val="D1F3FF"/>
            </a:gs>
            <a:gs pos="100000">
              <a:srgbClr val="B5D2EC"/>
            </a:gs>
          </a:gsLst>
          <a:lin ang="5400000" scaled="0"/>
          <a:tileRect/>
        </a:gradFill>
        <a:effectLst/>
      </p:bgPr>
    </p:bg>
    <p:spTree>
      <p:nvGrpSpPr>
        <p:cNvPr id="1" name=""/>
        <p:cNvGrpSpPr/>
        <p:nvPr/>
      </p:nvGrpSpPr>
      <p:grpSpPr>
        <a:xfrm>
          <a:off x="0" y="0"/>
          <a:ext cx="0" cy="0"/>
          <a:chOff x="0" y="0"/>
          <a:chExt cx="0" cy="0"/>
        </a:xfrm>
      </p:grpSpPr>
      <p:sp>
        <p:nvSpPr>
          <p:cNvPr id="2" name="Titelplatzhalter 1"/>
          <p:cNvSpPr txBox="1">
            <a:spLocks noGrp="1"/>
          </p:cNvSpPr>
          <p:nvPr>
            <p:ph type="title"/>
          </p:nvPr>
        </p:nvSpPr>
        <p:spPr>
          <a:xfrm>
            <a:off x="766760" y="298451"/>
            <a:ext cx="9650413" cy="933446"/>
          </a:xfrm>
          <a:prstGeom prst="rect">
            <a:avLst/>
          </a:prstGeom>
          <a:noFill/>
          <a:ln>
            <a:noFill/>
          </a:ln>
        </p:spPr>
        <p:txBody>
          <a:bodyPr vert="horz" wrap="square" lIns="0" tIns="0" rIns="0" bIns="35999" anchor="ctr" anchorCtr="0" compatLnSpc="1">
            <a:noAutofit/>
          </a:bodyPr>
          <a:lstStyle/>
          <a:p>
            <a:pPr lvl="0"/>
            <a:r>
              <a:rPr lang="de-DE"/>
              <a:t>Edit Mastertitle Format</a:t>
            </a:r>
          </a:p>
        </p:txBody>
      </p:sp>
      <p:sp>
        <p:nvSpPr>
          <p:cNvPr id="3" name="Rechteck 12"/>
          <p:cNvSpPr/>
          <p:nvPr/>
        </p:nvSpPr>
        <p:spPr>
          <a:xfrm>
            <a:off x="192088" y="188915"/>
            <a:ext cx="11807820" cy="6480179"/>
          </a:xfrm>
          <a:prstGeom prst="rect">
            <a:avLst/>
          </a:prstGeom>
          <a:noFill/>
          <a:ln w="12701" cap="flat">
            <a:solidFill>
              <a:srgbClr val="00C1D4"/>
            </a:solidFill>
            <a:prstDash val="solid"/>
            <a:miter/>
          </a:ln>
        </p:spPr>
        <p:txBody>
          <a:bodyPr vert="horz" wrap="square" lIns="91440" tIns="45720" rIns="91440" bIns="45720" anchor="ctr" anchorCtr="1" compatLnSpc="1">
            <a:noAutofit/>
          </a:bodyPr>
          <a:lstStyle/>
          <a:p>
            <a:pPr marL="0" marR="0" lvl="0" indent="0" algn="ctr"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Poppins Regular" pitchFamily="2"/>
            </a:endParaRPr>
          </a:p>
        </p:txBody>
      </p:sp>
      <p:cxnSp>
        <p:nvCxnSpPr>
          <p:cNvPr id="4" name="Gerader Verbinder 14"/>
          <p:cNvCxnSpPr/>
          <p:nvPr/>
        </p:nvCxnSpPr>
        <p:spPr>
          <a:xfrm>
            <a:off x="192088" y="1341433"/>
            <a:ext cx="10652129" cy="0"/>
          </a:xfrm>
          <a:prstGeom prst="straightConnector1">
            <a:avLst/>
          </a:prstGeom>
          <a:noFill/>
          <a:ln w="12701" cap="flat">
            <a:solidFill>
              <a:srgbClr val="00C1D4"/>
            </a:solidFill>
            <a:prstDash val="solid"/>
            <a:miter/>
          </a:ln>
        </p:spPr>
      </p:cxnSp>
      <p:cxnSp>
        <p:nvCxnSpPr>
          <p:cNvPr id="5" name="Gerader Verbinder 19"/>
          <p:cNvCxnSpPr/>
          <p:nvPr/>
        </p:nvCxnSpPr>
        <p:spPr>
          <a:xfrm>
            <a:off x="10844217" y="1341433"/>
            <a:ext cx="1155691" cy="0"/>
          </a:xfrm>
          <a:prstGeom prst="straightConnector1">
            <a:avLst/>
          </a:prstGeom>
          <a:noFill/>
          <a:ln w="12701" cap="flat">
            <a:solidFill>
              <a:srgbClr val="00C1D4"/>
            </a:solidFill>
            <a:prstDash val="solid"/>
            <a:miter/>
          </a:ln>
        </p:spPr>
      </p:cxnSp>
      <p:cxnSp>
        <p:nvCxnSpPr>
          <p:cNvPr id="6" name="Gerader Verbinder 22"/>
          <p:cNvCxnSpPr/>
          <p:nvPr/>
        </p:nvCxnSpPr>
        <p:spPr>
          <a:xfrm>
            <a:off x="10844217" y="6669084"/>
            <a:ext cx="1155691" cy="0"/>
          </a:xfrm>
          <a:prstGeom prst="straightConnector1">
            <a:avLst/>
          </a:prstGeom>
          <a:noFill/>
          <a:ln w="12701" cap="flat">
            <a:solidFill>
              <a:srgbClr val="00C1D4"/>
            </a:solidFill>
            <a:prstDash val="solid"/>
            <a:miter/>
          </a:ln>
        </p:spPr>
      </p:cxnSp>
      <p:pic>
        <p:nvPicPr>
          <p:cNvPr id="7" name="Grafik 30">
            <a:extLst>
              <a:ext uri="{FF2B5EF4-FFF2-40B4-BE49-F238E27FC236}">
                <a16:creationId xmlns:a16="http://schemas.microsoft.com/office/drawing/2014/main" id="{00000000-0000-0000-0000-000000000000}"/>
              </a:ext>
            </a:extLst>
          </p:cNvPr>
          <p:cNvPicPr>
            <a:picLocks noChangeAspect="1"/>
          </p:cNvPicPr>
          <p:nvPr/>
        </p:nvPicPr>
        <p:blipFill>
          <a:blip r:embed="rId31"/>
          <a:srcRect/>
          <a:stretch>
            <a:fillRect/>
          </a:stretch>
        </p:blipFill>
        <p:spPr>
          <a:xfrm>
            <a:off x="11139485" y="469901"/>
            <a:ext cx="569908" cy="160340"/>
          </a:xfrm>
          <a:prstGeom prst="rect">
            <a:avLst/>
          </a:prstGeom>
          <a:noFill/>
          <a:ln cap="flat">
            <a:noFill/>
          </a:ln>
        </p:spPr>
      </p:pic>
      <p:pic>
        <p:nvPicPr>
          <p:cNvPr id="8" name="Grafik 4">
            <a:extLst>
              <a:ext uri="{FF2B5EF4-FFF2-40B4-BE49-F238E27FC236}">
                <a16:creationId xmlns:a16="http://schemas.microsoft.com/office/drawing/2014/main" id="{00000000-0000-0000-0000-000000000000}"/>
              </a:ext>
            </a:extLst>
          </p:cNvPr>
          <p:cNvPicPr>
            <a:picLocks noChangeAspect="1"/>
          </p:cNvPicPr>
          <p:nvPr/>
        </p:nvPicPr>
        <p:blipFill>
          <a:blip r:embed="rId32"/>
          <a:stretch>
            <a:fillRect/>
          </a:stretch>
        </p:blipFill>
        <p:spPr>
          <a:xfrm>
            <a:off x="11139485" y="850529"/>
            <a:ext cx="608706" cy="351925"/>
          </a:xfrm>
          <a:prstGeom prst="rect">
            <a:avLst/>
          </a:prstGeom>
          <a:noFill/>
          <a:ln cap="flat">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914400" rtl="0" fontAlgn="auto" hangingPunct="1">
        <a:lnSpc>
          <a:spcPct val="100000"/>
        </a:lnSpc>
        <a:spcBef>
          <a:spcPts val="0"/>
        </a:spcBef>
        <a:spcAft>
          <a:spcPts val="0"/>
        </a:spcAft>
        <a:buNone/>
        <a:tabLst/>
        <a:defRPr lang="de-DE" sz="2500" b="0" i="0" u="none" strike="noStrike" kern="1200" cap="none" spc="40" baseline="0">
          <a:solidFill>
            <a:srgbClr val="00C1D4"/>
          </a:solidFill>
          <a:uFillTx/>
          <a:latin typeface="Poppins Regular" pitchFamily="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19.xml"/><Relationship Id="rId5" Type="http://schemas.openxmlformats.org/officeDocument/2006/relationships/image" Target="../media/image33.tmp"/><Relationship Id="rId4" Type="http://schemas.openxmlformats.org/officeDocument/2006/relationships/image" Target="../media/image32.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mp"/><Relationship Id="rId1" Type="http://schemas.openxmlformats.org/officeDocument/2006/relationships/slideLayout" Target="../slideLayouts/slideLayout14.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mp"/><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mp"/><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png"/><Relationship Id="rId1" Type="http://schemas.openxmlformats.org/officeDocument/2006/relationships/slideLayout" Target="../slideLayouts/slideLayout16.xml"/><Relationship Id="rId4" Type="http://schemas.openxmlformats.org/officeDocument/2006/relationships/image" Target="../media/image61.tmp"/></Relationships>
</file>

<file path=ppt/slides/_rels/slide3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6.png"/><Relationship Id="rId7" Type="http://schemas.openxmlformats.org/officeDocument/2006/relationships/image" Target="../media/image67.png"/><Relationship Id="rId2" Type="http://schemas.openxmlformats.org/officeDocument/2006/relationships/image" Target="../media/image63.tmp"/><Relationship Id="rId1" Type="http://schemas.openxmlformats.org/officeDocument/2006/relationships/slideLayout" Target="../slideLayouts/slideLayout1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1.tmp"/><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2.png"/><Relationship Id="rId7" Type="http://schemas.openxmlformats.org/officeDocument/2006/relationships/diagramLayout" Target="../diagrams/layout1.xml"/><Relationship Id="rId2" Type="http://schemas.openxmlformats.org/officeDocument/2006/relationships/image" Target="../media/image21.tmp"/><Relationship Id="rId1" Type="http://schemas.openxmlformats.org/officeDocument/2006/relationships/slideLayout" Target="../slideLayouts/slideLayout14.xml"/><Relationship Id="rId6" Type="http://schemas.openxmlformats.org/officeDocument/2006/relationships/diagramData" Target="../diagrams/data1.xml"/><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23.png"/><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750">
    <p:spTree>
      <p:nvGrpSpPr>
        <p:cNvPr id="1" name=""/>
        <p:cNvGrpSpPr/>
        <p:nvPr/>
      </p:nvGrpSpPr>
      <p:grpSpPr>
        <a:xfrm>
          <a:off x="0" y="0"/>
          <a:ext cx="0" cy="0"/>
          <a:chOff x="0" y="0"/>
          <a:chExt cx="0" cy="0"/>
        </a:xfrm>
      </p:grpSpPr>
      <p:sp>
        <p:nvSpPr>
          <p:cNvPr id="2" name="Title 1"/>
          <p:cNvSpPr txBox="1">
            <a:spLocks noGrp="1"/>
          </p:cNvSpPr>
          <p:nvPr>
            <p:ph type="title"/>
          </p:nvPr>
        </p:nvSpPr>
        <p:spPr>
          <a:xfrm>
            <a:off x="407365" y="332658"/>
            <a:ext cx="5616619" cy="1987146"/>
          </a:xfrm>
        </p:spPr>
        <p:txBody>
          <a:bodyPr/>
          <a:lstStyle/>
          <a:p>
            <a:pPr lvl="0"/>
            <a:r>
              <a:rPr lang="en-GB" sz="2800" b="1">
                <a:solidFill>
                  <a:srgbClr val="000000"/>
                </a:solidFill>
                <a:latin typeface="Poppins Regular" pitchFamily="2"/>
              </a:rPr>
              <a:t>Development of Massive Parallel Current</a:t>
            </a:r>
            <a:br>
              <a:rPr lang="en-GB" sz="2800" b="1">
                <a:solidFill>
                  <a:srgbClr val="000000"/>
                </a:solidFill>
                <a:latin typeface="Poppins Regular" pitchFamily="2"/>
              </a:rPr>
            </a:br>
            <a:r>
              <a:rPr lang="en-GB" sz="2800" b="1">
                <a:solidFill>
                  <a:srgbClr val="000000"/>
                </a:solidFill>
                <a:latin typeface="Poppins Regular" pitchFamily="2"/>
              </a:rPr>
              <a:t>Measurement Hardware for Application</a:t>
            </a:r>
            <a:br>
              <a:rPr lang="en-GB" sz="2800" b="1">
                <a:solidFill>
                  <a:srgbClr val="000000"/>
                </a:solidFill>
                <a:latin typeface="Poppins Regular" pitchFamily="2"/>
              </a:rPr>
            </a:br>
            <a:r>
              <a:rPr lang="en-GB" sz="2800" b="1">
                <a:solidFill>
                  <a:srgbClr val="000000"/>
                </a:solidFill>
                <a:latin typeface="Poppins Regular" pitchFamily="2"/>
              </a:rPr>
              <a:t>in EIT</a:t>
            </a:r>
            <a:endParaRPr lang="en-GB" sz="2800">
              <a:solidFill>
                <a:srgbClr val="000000"/>
              </a:solidFill>
            </a:endParaRPr>
          </a:p>
        </p:txBody>
      </p:sp>
      <p:sp>
        <p:nvSpPr>
          <p:cNvPr id="3" name="Text Placeholder 2"/>
          <p:cNvSpPr txBox="1">
            <a:spLocks noGrp="1"/>
          </p:cNvSpPr>
          <p:nvPr>
            <p:ph type="body" sz="quarter" idx="4294967295"/>
          </p:nvPr>
        </p:nvSpPr>
        <p:spPr>
          <a:xfrm>
            <a:off x="407365" y="2773302"/>
            <a:ext cx="4248466" cy="2311877"/>
          </a:xfrm>
          <a:prstGeom prst="rect">
            <a:avLst/>
          </a:prstGeom>
          <a:noFill/>
          <a:ln>
            <a:noFill/>
          </a:ln>
        </p:spPr>
        <p:txBody>
          <a:bodyPr vert="horz" wrap="square" lIns="91440" tIns="45720" rIns="91440" bIns="35999" anchor="ctr" anchorCtr="0" compatLnSpc="1">
            <a:noAutofit/>
          </a:bodyPr>
          <a:lstStyle/>
          <a:p>
            <a:pPr marL="0" lvl="0" indent="0">
              <a:lnSpc>
                <a:spcPct val="125000"/>
              </a:lnSpc>
              <a:spcBef>
                <a:spcPts val="0"/>
              </a:spcBef>
              <a:buNone/>
            </a:pPr>
            <a:r>
              <a:rPr lang="en-GB" sz="2400" b="1" spc="20">
                <a:solidFill>
                  <a:srgbClr val="00C1D4"/>
                </a:solidFill>
                <a:latin typeface="Poppins Regular" pitchFamily="2"/>
              </a:rPr>
              <a:t>Ahmad Nafis Khan Suprotik</a:t>
            </a:r>
          </a:p>
          <a:p>
            <a:pPr marL="0" lvl="0" indent="0">
              <a:lnSpc>
                <a:spcPct val="125000"/>
              </a:lnSpc>
              <a:spcBef>
                <a:spcPts val="0"/>
              </a:spcBef>
              <a:buNone/>
            </a:pPr>
            <a:r>
              <a:rPr lang="en-GB" sz="2400" spc="20">
                <a:solidFill>
                  <a:srgbClr val="00C1D4"/>
                </a:solidFill>
                <a:latin typeface="Poppins Regular" pitchFamily="2"/>
              </a:rPr>
              <a:t>Matriculation No: 21864790</a:t>
            </a: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761">
    <p:spTree>
      <p:nvGrpSpPr>
        <p:cNvPr id="1" name=""/>
        <p:cNvGrpSpPr/>
        <p:nvPr/>
      </p:nvGrpSpPr>
      <p:grpSpPr>
        <a:xfrm>
          <a:off x="0" y="0"/>
          <a:ext cx="0" cy="0"/>
          <a:chOff x="0" y="0"/>
          <a:chExt cx="0" cy="0"/>
        </a:xfrm>
      </p:grpSpPr>
      <p:sp>
        <p:nvSpPr>
          <p:cNvPr id="2" name="Title 5"/>
          <p:cNvSpPr txBox="1">
            <a:spLocks noGrp="1"/>
          </p:cNvSpPr>
          <p:nvPr>
            <p:ph type="title"/>
          </p:nvPr>
        </p:nvSpPr>
        <p:spPr/>
        <p:txBody>
          <a:bodyPr/>
          <a:lstStyle/>
          <a:p>
            <a:endParaRPr lang="en-GB"/>
          </a:p>
        </p:txBody>
      </p:sp>
      <p:sp>
        <p:nvSpPr>
          <p:cNvPr id="3" name="Text Placeholder 6"/>
          <p:cNvSpPr txBox="1">
            <a:spLocks noGrp="1"/>
          </p:cNvSpPr>
          <p:nvPr>
            <p:ph type="body" sz="quarter" idx="4294967295"/>
          </p:nvPr>
        </p:nvSpPr>
        <p:spPr>
          <a:xfrm>
            <a:off x="4330287" y="1134267"/>
            <a:ext cx="6086877" cy="4958553"/>
          </a:xfrm>
          <a:prstGeom prst="rect">
            <a:avLst/>
          </a:prstGeom>
          <a:noFill/>
          <a:ln>
            <a:noFill/>
          </a:ln>
        </p:spPr>
        <p:txBody>
          <a:bodyPr vert="horz" wrap="square" lIns="91440" tIns="45720" rIns="91440" bIns="45720" anchor="t" anchorCtr="0" compatLnSpc="1">
            <a:noAutofit/>
          </a:bodyPr>
          <a:lstStyle/>
          <a:p>
            <a:pPr>
              <a:lnSpc>
                <a:spcPct val="200000"/>
              </a:lnSpc>
            </a:pPr>
            <a:r>
              <a:rPr lang="en-US" dirty="0" smtClean="0">
                <a:solidFill>
                  <a:srgbClr val="129FDE"/>
                </a:solidFill>
              </a:rPr>
              <a:t>Theoretical Approach</a:t>
            </a:r>
          </a:p>
          <a:p>
            <a:pPr>
              <a:lnSpc>
                <a:spcPct val="200000"/>
              </a:lnSpc>
            </a:pPr>
            <a:r>
              <a:rPr lang="en-US" b="1" dirty="0" smtClean="0">
                <a:solidFill>
                  <a:srgbClr val="129FDE"/>
                </a:solidFill>
              </a:rPr>
              <a:t>Hardware Design Procedure </a:t>
            </a:r>
          </a:p>
          <a:p>
            <a:pPr>
              <a:lnSpc>
                <a:spcPct val="200000"/>
              </a:lnSpc>
            </a:pPr>
            <a:r>
              <a:rPr lang="en-US" dirty="0" smtClean="0">
                <a:solidFill>
                  <a:srgbClr val="129FDE"/>
                </a:solidFill>
              </a:rPr>
              <a:t>Simulation Analysis</a:t>
            </a:r>
          </a:p>
          <a:p>
            <a:pPr>
              <a:lnSpc>
                <a:spcPct val="200000"/>
              </a:lnSpc>
            </a:pPr>
            <a:r>
              <a:rPr lang="en-US" dirty="0" smtClean="0">
                <a:solidFill>
                  <a:srgbClr val="129FDE"/>
                </a:solidFill>
              </a:rPr>
              <a:t>Layout Design Description</a:t>
            </a:r>
          </a:p>
          <a:p>
            <a:pPr>
              <a:lnSpc>
                <a:spcPct val="200000"/>
              </a:lnSpc>
            </a:pPr>
            <a:r>
              <a:rPr lang="en-US" dirty="0" smtClean="0">
                <a:solidFill>
                  <a:srgbClr val="129FDE"/>
                </a:solidFill>
              </a:rPr>
              <a:t>Conclusion </a:t>
            </a:r>
          </a:p>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762">
    <p:bg>
      <p:bgPr>
        <a:solidFill>
          <a:schemeClr val="bg1"/>
        </a:solidFill>
        <a:effectLst/>
      </p:bgPr>
    </p:bg>
    <p:spTree>
      <p:nvGrpSpPr>
        <p:cNvPr id="1" name=""/>
        <p:cNvGrpSpPr/>
        <p:nvPr/>
      </p:nvGrpSpPr>
      <p:grpSpPr>
        <a:xfrm>
          <a:off x="0" y="0"/>
          <a:ext cx="0" cy="0"/>
          <a:chOff x="0" y="0"/>
          <a:chExt cx="0" cy="0"/>
        </a:xfrm>
      </p:grpSpPr>
      <p:sp>
        <p:nvSpPr>
          <p:cNvPr id="2" name="Title 21"/>
          <p:cNvSpPr txBox="1">
            <a:spLocks noGrp="1"/>
          </p:cNvSpPr>
          <p:nvPr>
            <p:ph type="title"/>
          </p:nvPr>
        </p:nvSpPr>
        <p:spPr>
          <a:xfrm>
            <a:off x="357192" y="407054"/>
            <a:ext cx="4437857" cy="933446"/>
          </a:xfrm>
        </p:spPr>
        <p:txBody>
          <a:bodyPr anchorCtr="1"/>
          <a:lstStyle/>
          <a:p>
            <a:pPr lvl="0" algn="ctr"/>
            <a:r>
              <a:rPr lang="en-US" b="1" dirty="0"/>
              <a:t>Simplified Schematic Block Diagram</a:t>
            </a:r>
            <a:endParaRPr lang="en-GB" b="1" dirty="0"/>
          </a:p>
        </p:txBody>
      </p:sp>
      <p:pic>
        <p:nvPicPr>
          <p:cNvPr id="4" name="Content Placeholder 20"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3"/>
          <a:tile tx="0" ty="0" sx="100000" sy="100000" flip="none" algn="tl"/>
        </p:blipFill>
        <p:spPr>
          <a:xfrm>
            <a:off x="4717471" y="207815"/>
            <a:ext cx="7252856" cy="6461269"/>
          </a:xfrm>
          <a:prstGeom prst="rect">
            <a:avLst/>
          </a:prstGeom>
          <a:blipFill>
            <a:blip r:embed="rId4"/>
            <a:tile/>
          </a:blipFill>
          <a:ln>
            <a:noFill/>
          </a:ln>
        </p:spPr>
      </p:pic>
      <p:sp>
        <p:nvSpPr>
          <p:cNvPr id="5" name="TextBox 31"/>
          <p:cNvSpPr txBox="1"/>
          <p:nvPr/>
        </p:nvSpPr>
        <p:spPr>
          <a:xfrm>
            <a:off x="225269" y="5132578"/>
            <a:ext cx="4487764" cy="1200329"/>
          </a:xfrm>
          <a:prstGeom prst="rect">
            <a:avLst/>
          </a:prstGeom>
          <a:solidFill>
            <a:srgbClr val="89E0FF"/>
          </a:solidFill>
          <a:ln cap="flat">
            <a:solidFill>
              <a:schemeClr val="accent4">
                <a:lumMod val="40000"/>
                <a:lumOff val="60000"/>
              </a:schemeClr>
            </a:solid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Power Supply Section</a:t>
            </a:r>
          </a:p>
          <a:p>
            <a:pPr marL="342900" marR="0" lvl="0"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Excitation Generation Section</a:t>
            </a:r>
          </a:p>
          <a:p>
            <a:pPr marL="342900" marR="0" lvl="0"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Data Measurement Arrangement</a:t>
            </a:r>
            <a:r>
              <a:rPr lang="en-GB" sz="1800" b="0" i="0" u="none" strike="noStrike" kern="1200" cap="none" spc="0" baseline="0" dirty="0">
                <a:solidFill>
                  <a:srgbClr val="000000"/>
                </a:solidFill>
                <a:uFillTx/>
                <a:latin typeface="Calibri"/>
              </a:rPr>
              <a:t> Section</a:t>
            </a:r>
          </a:p>
          <a:p>
            <a:pPr marL="342900" marR="0" lvl="0"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Signal Data Processing Section</a:t>
            </a:r>
          </a:p>
        </p:txBody>
      </p:sp>
      <p:pic>
        <p:nvPicPr>
          <p:cNvPr id="6" name="Picture 5"/>
          <p:cNvPicPr>
            <a:picLocks noChangeAspect="1"/>
          </p:cNvPicPr>
          <p:nvPr/>
        </p:nvPicPr>
        <p:blipFill>
          <a:blip r:embed="rId5"/>
          <a:stretch>
            <a:fillRect/>
          </a:stretch>
        </p:blipFill>
        <p:spPr>
          <a:xfrm>
            <a:off x="225268" y="1469197"/>
            <a:ext cx="4487765" cy="2737043"/>
          </a:xfrm>
          <a:prstGeom prst="rect">
            <a:avLst/>
          </a:prstGeom>
          <a:pattFill prst="pct5">
            <a:fgClr>
              <a:schemeClr val="accent1"/>
            </a:fgClr>
            <a:bgClr>
              <a:schemeClr val="bg1"/>
            </a:bgClr>
          </a:pattFill>
        </p:spPr>
      </p:pic>
      <p:sp>
        <p:nvSpPr>
          <p:cNvPr id="8" name="TextBox 7"/>
          <p:cNvSpPr txBox="1"/>
          <p:nvPr/>
        </p:nvSpPr>
        <p:spPr>
          <a:xfrm>
            <a:off x="597568" y="4345097"/>
            <a:ext cx="3879528" cy="584775"/>
          </a:xfrm>
          <a:prstGeom prst="rect">
            <a:avLst/>
          </a:prstGeom>
          <a:solidFill>
            <a:schemeClr val="bg1"/>
          </a:solidFill>
          <a:ln>
            <a:solidFill>
              <a:schemeClr val="tx1"/>
            </a:solidFill>
          </a:ln>
        </p:spPr>
        <p:txBody>
          <a:bodyPr wrap="square" rtlCol="0">
            <a:spAutoFit/>
          </a:bodyPr>
          <a:lstStyle/>
          <a:p>
            <a:pPr algn="ctr"/>
            <a:r>
              <a:rPr lang="en-US" sz="1600" b="1" i="1" dirty="0" smtClean="0"/>
              <a:t>Figure: Proposed Scheme block (Left) and Simplified Schematic block Diagram (Right)</a:t>
            </a:r>
            <a:endParaRPr lang="en-GB" sz="1600" b="1"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948">
              <a:schemeClr val="bg1"/>
            </a:gs>
            <a:gs pos="76000">
              <a:srgbClr val="D1F3FF"/>
            </a:gs>
            <a:gs pos="100000">
              <a:srgbClr val="B5D2EC"/>
            </a:gs>
          </a:gsLst>
          <a:lin ang="5400000" scaled="0"/>
        </a:gradFill>
        <a:effectLst/>
      </p:bgPr>
    </p:bg>
    <p:spTree>
      <p:nvGrpSpPr>
        <p:cNvPr id="1" name=""/>
        <p:cNvGrpSpPr/>
        <p:nvPr/>
      </p:nvGrpSpPr>
      <p:grpSpPr>
        <a:xfrm>
          <a:off x="0" y="0"/>
          <a:ext cx="0" cy="0"/>
          <a:chOff x="0" y="0"/>
          <a:chExt cx="0" cy="0"/>
        </a:xfrm>
      </p:grpSpPr>
      <p:sp>
        <p:nvSpPr>
          <p:cNvPr id="2" name="Title 4"/>
          <p:cNvSpPr txBox="1">
            <a:spLocks noGrp="1"/>
          </p:cNvSpPr>
          <p:nvPr>
            <p:ph type="title"/>
          </p:nvPr>
        </p:nvSpPr>
        <p:spPr>
          <a:xfrm>
            <a:off x="331583" y="1007688"/>
            <a:ext cx="3248771" cy="2836715"/>
          </a:xfrm>
        </p:spPr>
        <p:txBody>
          <a:bodyPr/>
          <a:lstStyle/>
          <a:p>
            <a:pPr lvl="0"/>
            <a:r>
              <a:rPr lang="en-GB" sz="4800" dirty="0" smtClean="0"/>
              <a:t>Hardware </a:t>
            </a:r>
            <a:br>
              <a:rPr lang="en-GB" sz="4800" dirty="0" smtClean="0"/>
            </a:br>
            <a:r>
              <a:rPr lang="en-GB" sz="4800" dirty="0" smtClean="0"/>
              <a:t>Design </a:t>
            </a:r>
            <a:br>
              <a:rPr lang="en-GB" sz="4800" dirty="0" smtClean="0"/>
            </a:br>
            <a:r>
              <a:rPr lang="en-GB" sz="4800" dirty="0" smtClean="0"/>
              <a:t>Steps</a:t>
            </a:r>
            <a:endParaRPr lang="en-GB" sz="4800" dirty="0"/>
          </a:p>
        </p:txBody>
      </p:sp>
      <p:sp>
        <p:nvSpPr>
          <p:cNvPr id="3" name="Text Placeholder 5"/>
          <p:cNvSpPr txBox="1">
            <a:spLocks noGrp="1"/>
          </p:cNvSpPr>
          <p:nvPr>
            <p:ph type="body" sz="quarter" idx="4294967295"/>
          </p:nvPr>
        </p:nvSpPr>
        <p:spPr>
          <a:xfrm>
            <a:off x="4330287" y="1134267"/>
            <a:ext cx="6086877" cy="4958553"/>
          </a:xfrm>
          <a:prstGeom prst="rect">
            <a:avLst/>
          </a:prstGeom>
          <a:noFill/>
          <a:ln>
            <a:noFill/>
          </a:ln>
        </p:spPr>
        <p:txBody>
          <a:bodyPr vert="horz" wrap="square" lIns="91440" tIns="45720" rIns="91440" bIns="45720" anchor="t" anchorCtr="0" compatLnSpc="1">
            <a:noAutofit/>
          </a:bodyPr>
          <a:lstStyle/>
          <a:p>
            <a:pPr lvl="0">
              <a:lnSpc>
                <a:spcPct val="200000"/>
              </a:lnSpc>
              <a:buSzPct val="100000"/>
              <a:buFont typeface="Arial" pitchFamily="34"/>
            </a:pPr>
            <a:r>
              <a:rPr lang="en-US" b="1" dirty="0"/>
              <a:t>Power Supply Section</a:t>
            </a:r>
          </a:p>
          <a:p>
            <a:pPr lvl="0">
              <a:lnSpc>
                <a:spcPct val="200000"/>
              </a:lnSpc>
              <a:buSzPct val="100000"/>
              <a:buFont typeface="Arial" pitchFamily="34"/>
            </a:pPr>
            <a:r>
              <a:rPr lang="en-US" dirty="0">
                <a:solidFill>
                  <a:srgbClr val="129FDE"/>
                </a:solidFill>
              </a:rPr>
              <a:t>Excitation Generation Section</a:t>
            </a:r>
          </a:p>
          <a:p>
            <a:pPr lvl="0">
              <a:lnSpc>
                <a:spcPct val="200000"/>
              </a:lnSpc>
              <a:buSzPct val="100000"/>
              <a:buFont typeface="Arial" pitchFamily="34"/>
            </a:pPr>
            <a:r>
              <a:rPr lang="en-US" dirty="0">
                <a:solidFill>
                  <a:srgbClr val="129FDE"/>
                </a:solidFill>
              </a:rPr>
              <a:t>Data Measurement Arrangement Section</a:t>
            </a:r>
          </a:p>
          <a:p>
            <a:pPr lvl="0">
              <a:lnSpc>
                <a:spcPct val="200000"/>
              </a:lnSpc>
              <a:buSzPct val="100000"/>
              <a:buFont typeface="Arial" pitchFamily="34"/>
            </a:pPr>
            <a:r>
              <a:rPr lang="en-US" dirty="0">
                <a:solidFill>
                  <a:srgbClr val="129FDE"/>
                </a:solidFill>
              </a:rPr>
              <a:t>Signal Data Processing Section</a:t>
            </a:r>
          </a:p>
          <a:p>
            <a:pPr marL="0" lvl="0" indent="0">
              <a:buNone/>
            </a:pPr>
            <a:endParaRPr lang="en-US" dirty="0">
              <a:solidFill>
                <a:srgbClr val="000000"/>
              </a:solidFill>
              <a:latin typeface="Calibri"/>
            </a:endParaRPr>
          </a:p>
          <a:p>
            <a:pPr lvl="0">
              <a:buSzPct val="100000"/>
              <a:buFont typeface="Arial" pitchFamily="34"/>
            </a:pPr>
            <a:endParaRPr lang="en-GB" dirty="0">
              <a:solidFill>
                <a:srgbClr val="000000"/>
              </a:solidFill>
              <a:latin typeface="Calibri"/>
            </a:endParaRPr>
          </a:p>
        </p:txBody>
      </p:sp>
    </p:spTree>
    <p:extLst>
      <p:ext uri="{BB962C8B-B14F-4D97-AF65-F5344CB8AC3E}">
        <p14:creationId xmlns:p14="http://schemas.microsoft.com/office/powerpoint/2010/main" val="897770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772">
    <p:bg>
      <p:bgPr>
        <a:solidFill>
          <a:schemeClr val="bg1"/>
        </a:solidFill>
        <a:effectLst/>
      </p:bgPr>
    </p:bg>
    <p:spTree>
      <p:nvGrpSpPr>
        <p:cNvPr id="1" name=""/>
        <p:cNvGrpSpPr/>
        <p:nvPr/>
      </p:nvGrpSpPr>
      <p:grpSpPr>
        <a:xfrm>
          <a:off x="0" y="0"/>
          <a:ext cx="0" cy="0"/>
          <a:chOff x="0" y="0"/>
          <a:chExt cx="0" cy="0"/>
        </a:xfrm>
      </p:grpSpPr>
      <p:sp>
        <p:nvSpPr>
          <p:cNvPr id="2" name="Title 5"/>
          <p:cNvSpPr txBox="1">
            <a:spLocks noGrp="1"/>
          </p:cNvSpPr>
          <p:nvPr>
            <p:ph type="title"/>
          </p:nvPr>
        </p:nvSpPr>
        <p:spPr/>
        <p:txBody>
          <a:bodyPr/>
          <a:lstStyle/>
          <a:p>
            <a:pPr lvl="0"/>
            <a:r>
              <a:rPr lang="en-GB" b="1"/>
              <a:t>Power Supply Section Graphs</a:t>
            </a:r>
            <a:endParaRPr lang="en-GB"/>
          </a:p>
        </p:txBody>
      </p:sp>
      <p:pic>
        <p:nvPicPr>
          <p:cNvPr id="3" name="Picture Placeholder 36"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rcRect l="10517" r="14813" b="8724"/>
          <a:stretch>
            <a:fillRect/>
          </a:stretch>
        </p:blipFill>
        <p:spPr>
          <a:xfrm>
            <a:off x="203200" y="1396270"/>
            <a:ext cx="5472361" cy="4623809"/>
          </a:xfrm>
          <a:prstGeom prst="rect">
            <a:avLst/>
          </a:prstGeom>
          <a:noFill/>
          <a:ln>
            <a:noFill/>
          </a:ln>
        </p:spPr>
      </p:pic>
      <p:sp>
        <p:nvSpPr>
          <p:cNvPr id="4" name="Text Placeholder 34"/>
          <p:cNvSpPr txBox="1">
            <a:spLocks noGrp="1"/>
          </p:cNvSpPr>
          <p:nvPr>
            <p:ph type="body" sz="quarter" idx="4294967295"/>
          </p:nvPr>
        </p:nvSpPr>
        <p:spPr>
          <a:xfrm>
            <a:off x="766760" y="6115744"/>
            <a:ext cx="4373154" cy="325695"/>
          </a:xfrm>
          <a:prstGeom prst="rect">
            <a:avLst/>
          </a:prstGeom>
          <a:solidFill>
            <a:srgbClr val="89E0FF"/>
          </a:solidFill>
          <a:ln>
            <a:solidFill>
              <a:schemeClr val="tx1"/>
            </a:solidFill>
          </a:ln>
        </p:spPr>
        <p:txBody>
          <a:bodyPr vert="horz" wrap="square" lIns="91440" tIns="45720" rIns="91440" bIns="45720" anchor="t" anchorCtr="0" compatLnSpc="1">
            <a:noAutofit/>
          </a:bodyPr>
          <a:lstStyle/>
          <a:p>
            <a:pPr marL="0" indent="0" algn="ctr">
              <a:buNone/>
            </a:pPr>
            <a:r>
              <a:rPr lang="en-GB" sz="2000" i="1" dirty="0" smtClean="0"/>
              <a:t>Figure :System power tree</a:t>
            </a:r>
            <a:endParaRPr lang="en-GB" sz="2000" i="1" dirty="0"/>
          </a:p>
        </p:txBody>
      </p:sp>
      <p:pic>
        <p:nvPicPr>
          <p:cNvPr id="5" name="Picture 45" descr="Screen Clipping">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8104912" y="1396270"/>
            <a:ext cx="2732812" cy="2350556"/>
          </a:xfrm>
          <a:prstGeom prst="rect">
            <a:avLst/>
          </a:prstGeom>
          <a:noFill/>
          <a:ln cap="flat">
            <a:noFill/>
          </a:ln>
        </p:spPr>
      </p:pic>
      <p:pic>
        <p:nvPicPr>
          <p:cNvPr id="6" name="Picture 46" descr="Screen Clipping">
            <a:extLst>
              <a:ext uri="{FF2B5EF4-FFF2-40B4-BE49-F238E27FC236}">
                <a16:creationId xmlns:a16="http://schemas.microsoft.com/office/drawing/2014/main" id="{00000000-0000-0000-0000-000000000000}"/>
              </a:ext>
            </a:extLst>
          </p:cNvPr>
          <p:cNvPicPr>
            <a:picLocks noChangeAspect="1"/>
          </p:cNvPicPr>
          <p:nvPr/>
        </p:nvPicPr>
        <p:blipFill>
          <a:blip r:embed="rId4"/>
          <a:stretch>
            <a:fillRect/>
          </a:stretch>
        </p:blipFill>
        <p:spPr>
          <a:xfrm>
            <a:off x="5777343" y="3892006"/>
            <a:ext cx="2462643" cy="2436053"/>
          </a:xfrm>
          <a:prstGeom prst="rect">
            <a:avLst/>
          </a:prstGeom>
          <a:noFill/>
          <a:ln cap="flat">
            <a:noFill/>
          </a:ln>
        </p:spPr>
      </p:pic>
      <p:pic>
        <p:nvPicPr>
          <p:cNvPr id="7" name="Picture 47" descr="Screen Clipping">
            <a:extLst>
              <a:ext uri="{FF2B5EF4-FFF2-40B4-BE49-F238E27FC236}">
                <a16:creationId xmlns:a16="http://schemas.microsoft.com/office/drawing/2014/main" id="{00000000-0000-0000-0000-000000000000}"/>
              </a:ext>
            </a:extLst>
          </p:cNvPr>
          <p:cNvPicPr>
            <a:picLocks noChangeAspect="1"/>
          </p:cNvPicPr>
          <p:nvPr/>
        </p:nvPicPr>
        <p:blipFill>
          <a:blip r:embed="rId5"/>
          <a:stretch>
            <a:fillRect/>
          </a:stretch>
        </p:blipFill>
        <p:spPr>
          <a:xfrm>
            <a:off x="8341778" y="3931444"/>
            <a:ext cx="2454990" cy="2436053"/>
          </a:xfrm>
          <a:prstGeom prst="rect">
            <a:avLst/>
          </a:prstGeom>
          <a:noFill/>
          <a:ln cap="flat">
            <a:noFill/>
          </a:ln>
        </p:spPr>
      </p:pic>
      <p:sp>
        <p:nvSpPr>
          <p:cNvPr id="10" name="Rectangle 9"/>
          <p:cNvSpPr/>
          <p:nvPr/>
        </p:nvSpPr>
        <p:spPr>
          <a:xfrm>
            <a:off x="203200" y="3565684"/>
            <a:ext cx="1259840" cy="914400"/>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0070C0"/>
                </a:solidFill>
              </a:ln>
            </a:endParaRPr>
          </a:p>
        </p:txBody>
      </p:sp>
      <p:sp>
        <p:nvSpPr>
          <p:cNvPr id="11" name="Rectangle 10"/>
          <p:cNvSpPr/>
          <p:nvPr/>
        </p:nvSpPr>
        <p:spPr>
          <a:xfrm>
            <a:off x="3088640" y="4196806"/>
            <a:ext cx="1066800" cy="28327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0070C0"/>
                </a:solidFill>
              </a:ln>
            </a:endParaRPr>
          </a:p>
        </p:txBody>
      </p:sp>
      <p:sp>
        <p:nvSpPr>
          <p:cNvPr id="12" name="Rectangle 11"/>
          <p:cNvSpPr/>
          <p:nvPr/>
        </p:nvSpPr>
        <p:spPr>
          <a:xfrm>
            <a:off x="4606514" y="4055167"/>
            <a:ext cx="1066800" cy="28327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0070C0"/>
                </a:solidFill>
              </a:ln>
            </a:endParaRPr>
          </a:p>
        </p:txBody>
      </p:sp>
      <p:sp>
        <p:nvSpPr>
          <p:cNvPr id="13" name="Rectangle 12"/>
          <p:cNvSpPr/>
          <p:nvPr/>
        </p:nvSpPr>
        <p:spPr>
          <a:xfrm>
            <a:off x="2753360" y="5642995"/>
            <a:ext cx="1066800" cy="28327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0070C0"/>
                </a:solidFill>
              </a:ln>
            </a:endParaRPr>
          </a:p>
        </p:txBody>
      </p:sp>
      <p:sp>
        <p:nvSpPr>
          <p:cNvPr id="14" name="Rectangle 13"/>
          <p:cNvSpPr/>
          <p:nvPr/>
        </p:nvSpPr>
        <p:spPr>
          <a:xfrm>
            <a:off x="233360" y="5642994"/>
            <a:ext cx="1625920" cy="472749"/>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0070C0"/>
                </a:solidFill>
              </a:ln>
            </a:endParaRPr>
          </a:p>
        </p:txBody>
      </p:sp>
      <p:sp>
        <p:nvSpPr>
          <p:cNvPr id="15" name="Text Placeholder 34"/>
          <p:cNvSpPr txBox="1">
            <a:spLocks noGrp="1"/>
          </p:cNvSpPr>
          <p:nvPr>
            <p:ph type="body" sz="quarter" idx="4294967295"/>
          </p:nvPr>
        </p:nvSpPr>
        <p:spPr>
          <a:xfrm>
            <a:off x="5775868" y="1459054"/>
            <a:ext cx="2228737" cy="2205794"/>
          </a:xfrm>
          <a:prstGeom prst="rect">
            <a:avLst/>
          </a:prstGeom>
          <a:solidFill>
            <a:srgbClr val="89E0FF"/>
          </a:solidFill>
          <a:ln>
            <a:solidFill>
              <a:schemeClr val="tx1"/>
            </a:solidFill>
          </a:ln>
        </p:spPr>
        <p:txBody>
          <a:bodyPr vert="horz" wrap="square" lIns="91440" tIns="45720" rIns="91440" bIns="45720" anchor="t" anchorCtr="0" compatLnSpc="1">
            <a:noAutofit/>
          </a:bodyPr>
          <a:lstStyle/>
          <a:p>
            <a:pPr marL="0" indent="0" algn="ctr">
              <a:buNone/>
            </a:pPr>
            <a:r>
              <a:rPr lang="en-GB" sz="1600" i="1" dirty="0" smtClean="0"/>
              <a:t>Figure :</a:t>
            </a:r>
          </a:p>
          <a:p>
            <a:pPr marL="0" indent="0">
              <a:buNone/>
            </a:pPr>
            <a:r>
              <a:rPr lang="en-GB" sz="1600" i="1" dirty="0" smtClean="0"/>
              <a:t>IC </a:t>
            </a:r>
            <a:r>
              <a:rPr lang="en-GB" sz="1600" i="1" dirty="0" err="1" smtClean="0"/>
              <a:t>Startup</a:t>
            </a:r>
            <a:r>
              <a:rPr lang="en-GB" sz="1600" i="1" dirty="0" smtClean="0"/>
              <a:t> time simulation through "</a:t>
            </a:r>
            <a:r>
              <a:rPr lang="en-GB" sz="1600" b="1" i="1" dirty="0" err="1" smtClean="0"/>
              <a:t>Webench</a:t>
            </a:r>
            <a:r>
              <a:rPr lang="en-GB" sz="1600" b="1" i="1" dirty="0" smtClean="0"/>
              <a:t> Power Designer" </a:t>
            </a:r>
            <a:r>
              <a:rPr lang="en-GB" sz="1600" i="1" dirty="0" smtClean="0"/>
              <a:t>software for - 2.5V(top),</a:t>
            </a:r>
          </a:p>
          <a:p>
            <a:pPr marL="0" indent="0">
              <a:buNone/>
            </a:pPr>
            <a:r>
              <a:rPr lang="en-GB" sz="1600" i="1" dirty="0" smtClean="0"/>
              <a:t>5V(Bottom-left),</a:t>
            </a:r>
          </a:p>
          <a:p>
            <a:pPr marL="0" indent="0">
              <a:buNone/>
            </a:pPr>
            <a:r>
              <a:rPr lang="en-US" sz="1600" i="1" dirty="0" smtClean="0"/>
              <a:t>2.5V(</a:t>
            </a:r>
            <a:r>
              <a:rPr lang="en-US" sz="1600" i="1" dirty="0" err="1" smtClean="0"/>
              <a:t>Botttom</a:t>
            </a:r>
            <a:r>
              <a:rPr lang="en-US" sz="1600" i="1" dirty="0" smtClean="0"/>
              <a:t>- Right)</a:t>
            </a:r>
            <a:endParaRPr lang="en-GB" sz="1600" i="1"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noGrp="1"/>
          </p:cNvSpPr>
          <p:nvPr>
            <p:ph type="title"/>
          </p:nvPr>
        </p:nvSpPr>
        <p:spPr>
          <a:xfrm>
            <a:off x="331583" y="1007688"/>
            <a:ext cx="3248771" cy="2836715"/>
          </a:xfrm>
        </p:spPr>
        <p:txBody>
          <a:bodyPr/>
          <a:lstStyle/>
          <a:p>
            <a:pPr lvl="0"/>
            <a:r>
              <a:rPr lang="en-GB" sz="4800" dirty="0" smtClean="0"/>
              <a:t>Hardware </a:t>
            </a:r>
            <a:br>
              <a:rPr lang="en-GB" sz="4800" dirty="0" smtClean="0"/>
            </a:br>
            <a:r>
              <a:rPr lang="en-GB" sz="4800" dirty="0" smtClean="0"/>
              <a:t>Design </a:t>
            </a:r>
            <a:br>
              <a:rPr lang="en-GB" sz="4800" dirty="0" smtClean="0"/>
            </a:br>
            <a:r>
              <a:rPr lang="en-GB" sz="4800" dirty="0" smtClean="0"/>
              <a:t>Steps</a:t>
            </a:r>
            <a:endParaRPr lang="en-GB" sz="4800" dirty="0"/>
          </a:p>
        </p:txBody>
      </p:sp>
      <p:sp>
        <p:nvSpPr>
          <p:cNvPr id="3" name="Text Placeholder 5"/>
          <p:cNvSpPr txBox="1">
            <a:spLocks noGrp="1"/>
          </p:cNvSpPr>
          <p:nvPr>
            <p:ph type="body" sz="quarter" idx="4294967295"/>
          </p:nvPr>
        </p:nvSpPr>
        <p:spPr>
          <a:xfrm>
            <a:off x="4330287" y="1134267"/>
            <a:ext cx="6086877" cy="4958553"/>
          </a:xfrm>
          <a:prstGeom prst="rect">
            <a:avLst/>
          </a:prstGeom>
          <a:noFill/>
          <a:ln>
            <a:noFill/>
          </a:ln>
        </p:spPr>
        <p:txBody>
          <a:bodyPr vert="horz" wrap="square" lIns="91440" tIns="45720" rIns="91440" bIns="45720" anchor="t" anchorCtr="0" compatLnSpc="1">
            <a:noAutofit/>
          </a:bodyPr>
          <a:lstStyle/>
          <a:p>
            <a:pPr lvl="0">
              <a:lnSpc>
                <a:spcPct val="200000"/>
              </a:lnSpc>
              <a:buSzPct val="100000"/>
              <a:buFont typeface="Arial" pitchFamily="34"/>
            </a:pPr>
            <a:r>
              <a:rPr lang="en-US" dirty="0">
                <a:solidFill>
                  <a:srgbClr val="129FDE"/>
                </a:solidFill>
              </a:rPr>
              <a:t>Power Supply Section</a:t>
            </a:r>
          </a:p>
          <a:p>
            <a:pPr lvl="0">
              <a:lnSpc>
                <a:spcPct val="200000"/>
              </a:lnSpc>
              <a:buSzPct val="100000"/>
              <a:buFont typeface="Arial" pitchFamily="34"/>
            </a:pPr>
            <a:r>
              <a:rPr lang="en-US" b="1" dirty="0"/>
              <a:t>Excitation Generation Section</a:t>
            </a:r>
          </a:p>
          <a:p>
            <a:pPr lvl="0">
              <a:lnSpc>
                <a:spcPct val="200000"/>
              </a:lnSpc>
              <a:buSzPct val="100000"/>
              <a:buFont typeface="Arial" pitchFamily="34"/>
            </a:pPr>
            <a:r>
              <a:rPr lang="en-US" dirty="0">
                <a:solidFill>
                  <a:srgbClr val="129FDE"/>
                </a:solidFill>
              </a:rPr>
              <a:t>Data Measurement Arrangement Section</a:t>
            </a:r>
          </a:p>
          <a:p>
            <a:pPr lvl="0">
              <a:lnSpc>
                <a:spcPct val="200000"/>
              </a:lnSpc>
              <a:buSzPct val="100000"/>
              <a:buFont typeface="Arial" pitchFamily="34"/>
            </a:pPr>
            <a:r>
              <a:rPr lang="en-US" dirty="0">
                <a:solidFill>
                  <a:srgbClr val="129FDE"/>
                </a:solidFill>
              </a:rPr>
              <a:t>Signal Data Processing Section</a:t>
            </a:r>
          </a:p>
          <a:p>
            <a:pPr marL="0" lvl="0" indent="0">
              <a:buNone/>
            </a:pPr>
            <a:endParaRPr lang="en-US" dirty="0">
              <a:solidFill>
                <a:srgbClr val="000000"/>
              </a:solidFill>
              <a:latin typeface="Calibri"/>
            </a:endParaRPr>
          </a:p>
          <a:p>
            <a:pPr lvl="0">
              <a:buSzPct val="100000"/>
              <a:buFont typeface="Arial" pitchFamily="34"/>
            </a:pPr>
            <a:endParaRPr lang="en-GB" dirty="0">
              <a:solidFill>
                <a:srgbClr val="000000"/>
              </a:solidFill>
              <a:latin typeface="Calibri"/>
            </a:endParaRPr>
          </a:p>
        </p:txBody>
      </p:sp>
    </p:spTree>
    <p:extLst>
      <p:ext uri="{BB962C8B-B14F-4D97-AF65-F5344CB8AC3E}">
        <p14:creationId xmlns:p14="http://schemas.microsoft.com/office/powerpoint/2010/main" val="1878756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752">
    <p:bg>
      <p:bgPr>
        <a:solidFill>
          <a:schemeClr val="bg1"/>
        </a:solidFill>
        <a:effectLst/>
      </p:bgPr>
    </p:bg>
    <p:spTree>
      <p:nvGrpSpPr>
        <p:cNvPr id="1" name=""/>
        <p:cNvGrpSpPr/>
        <p:nvPr/>
      </p:nvGrpSpPr>
      <p:grpSpPr>
        <a:xfrm>
          <a:off x="0" y="0"/>
          <a:ext cx="0" cy="0"/>
          <a:chOff x="0" y="0"/>
          <a:chExt cx="0" cy="0"/>
        </a:xfrm>
      </p:grpSpPr>
      <p:sp>
        <p:nvSpPr>
          <p:cNvPr id="2" name="Title 6"/>
          <p:cNvSpPr txBox="1">
            <a:spLocks noGrp="1"/>
          </p:cNvSpPr>
          <p:nvPr>
            <p:ph type="title"/>
          </p:nvPr>
        </p:nvSpPr>
        <p:spPr/>
        <p:txBody>
          <a:bodyPr/>
          <a:lstStyle/>
          <a:p>
            <a:pPr lvl="0"/>
            <a:r>
              <a:rPr lang="en-GB" sz="3200" b="1" dirty="0"/>
              <a:t>Voltage Excitation Part</a:t>
            </a:r>
          </a:p>
        </p:txBody>
      </p:sp>
      <p:sp>
        <p:nvSpPr>
          <p:cNvPr id="3" name="Date Placeholder 3"/>
          <p:cNvSpPr txBox="1"/>
          <p:nvPr/>
        </p:nvSpPr>
        <p:spPr>
          <a:xfrm>
            <a:off x="10778398" y="6129342"/>
            <a:ext cx="1295997" cy="503240"/>
          </a:xfrm>
          <a:prstGeom prst="rect">
            <a:avLst/>
          </a:prstGeom>
          <a:noFill/>
          <a:ln cap="flat">
            <a:noFill/>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B89E643-15EF-4C08-B094-CD0524B75BCC}" type="datetime1">
              <a:rPr lang="de-DE" sz="1800" b="0" i="0" u="none" strike="noStrike" kern="1200" cap="none" spc="0" baseline="0">
                <a:solidFill>
                  <a:srgbClr val="265D71"/>
                </a:solidFill>
                <a:uFillTx/>
                <a:latin typeface="Poppins Regular" pitchFamily="2"/>
              </a:rPr>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t>22.07.2022</a:t>
            </a:fld>
            <a:endParaRPr lang="de-DE" sz="1800" b="0" i="0" u="none" strike="noStrike" kern="1200" cap="none" spc="0" baseline="0">
              <a:solidFill>
                <a:srgbClr val="265D71"/>
              </a:solidFill>
              <a:uFillTx/>
              <a:latin typeface="Poppins Regular" pitchFamily="2"/>
            </a:endParaRPr>
          </a:p>
        </p:txBody>
      </p:sp>
      <p:sp>
        <p:nvSpPr>
          <p:cNvPr id="4" name="Slide Number Placeholder 4"/>
          <p:cNvSpPr txBox="1"/>
          <p:nvPr/>
        </p:nvSpPr>
        <p:spPr>
          <a:xfrm>
            <a:off x="11131548" y="4652960"/>
            <a:ext cx="581028" cy="215898"/>
          </a:xfrm>
          <a:prstGeom prst="rect">
            <a:avLst/>
          </a:prstGeom>
          <a:noFill/>
          <a:ln cap="flat">
            <a:noFill/>
          </a:ln>
        </p:spPr>
        <p:txBody>
          <a:bodyPr vert="horz" wrap="square" lIns="91440" tIns="45720" rIns="91440" bIns="45720" anchor="t"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454E1A8-938B-415A-972E-6CF8BFE5E119}" type="slidenum">
              <a:t>15</a:t>
            </a:fld>
            <a:endParaRPr lang="de-DE" sz="1800" b="0" i="0" u="none" strike="noStrike" kern="1200" cap="none" spc="0" baseline="0">
              <a:solidFill>
                <a:srgbClr val="265D71"/>
              </a:solidFill>
              <a:uFillTx/>
              <a:latin typeface="Poppins Regular" pitchFamily="2"/>
            </a:endParaRPr>
          </a:p>
        </p:txBody>
      </p:sp>
      <p:sp>
        <p:nvSpPr>
          <p:cNvPr id="5" name="Content Placeholder 15"/>
          <p:cNvSpPr txBox="1">
            <a:spLocks noGrp="1"/>
          </p:cNvSpPr>
          <p:nvPr>
            <p:ph type="body" sz="quarter" idx="4294967295"/>
          </p:nvPr>
        </p:nvSpPr>
        <p:spPr>
          <a:xfrm>
            <a:off x="5676461" y="1374004"/>
            <a:ext cx="5101937" cy="2854465"/>
          </a:xfrm>
          <a:prstGeom prst="rect">
            <a:avLst/>
          </a:prstGeom>
          <a:solidFill>
            <a:schemeClr val="accent4">
              <a:lumMod val="20000"/>
              <a:lumOff val="80000"/>
            </a:schemeClr>
          </a:solidFill>
          <a:ln>
            <a:noFill/>
          </a:ln>
        </p:spPr>
        <p:txBody>
          <a:bodyPr vert="horz" wrap="square" lIns="91440" tIns="45720" rIns="91440" bIns="45720" anchor="t" anchorCtr="0" compatLnSpc="1">
            <a:noAutofit/>
          </a:bodyPr>
          <a:lstStyle/>
          <a:p>
            <a:pPr marL="0" lvl="0" indent="0">
              <a:buNone/>
            </a:pPr>
            <a:r>
              <a:rPr lang="en-US" sz="1600" b="1" dirty="0">
                <a:solidFill>
                  <a:srgbClr val="000000"/>
                </a:solidFill>
                <a:latin typeface="Calibri"/>
              </a:rPr>
              <a:t>DAC 7811 :</a:t>
            </a:r>
          </a:p>
          <a:p>
            <a:pPr lvl="0" algn="just">
              <a:buSzPct val="100000"/>
              <a:buFont typeface="Wingdings" pitchFamily="2"/>
              <a:buChar char="Ø"/>
            </a:pPr>
            <a:r>
              <a:rPr lang="en-GB" sz="1600" dirty="0" smtClean="0">
                <a:solidFill>
                  <a:srgbClr val="000000"/>
                </a:solidFill>
                <a:latin typeface="Calibri"/>
              </a:rPr>
              <a:t>the </a:t>
            </a:r>
            <a:r>
              <a:rPr lang="en-GB" sz="1600" b="1" dirty="0" smtClean="0">
                <a:solidFill>
                  <a:srgbClr val="000000"/>
                </a:solidFill>
                <a:latin typeface="Calibri"/>
              </a:rPr>
              <a:t>Multiplying DAC(MDAC) </a:t>
            </a:r>
            <a:r>
              <a:rPr lang="en-GB" sz="1600" dirty="0" smtClean="0">
                <a:solidFill>
                  <a:srgbClr val="000000"/>
                </a:solidFill>
                <a:latin typeface="Calibri"/>
              </a:rPr>
              <a:t>has been chosen as </a:t>
            </a:r>
            <a:r>
              <a:rPr lang="en-GB" sz="1600" dirty="0">
                <a:solidFill>
                  <a:srgbClr val="000000"/>
                </a:solidFill>
              </a:rPr>
              <a:t>it the reference drive </a:t>
            </a:r>
            <a:r>
              <a:rPr lang="en-GB" sz="1600" b="1" dirty="0">
                <a:solidFill>
                  <a:srgbClr val="000000"/>
                </a:solidFill>
              </a:rPr>
              <a:t>does not need to settle every </a:t>
            </a:r>
            <a:r>
              <a:rPr lang="en-GB" sz="1600" b="1" dirty="0" smtClean="0">
                <a:solidFill>
                  <a:srgbClr val="000000"/>
                </a:solidFill>
              </a:rPr>
              <a:t>time the </a:t>
            </a:r>
            <a:r>
              <a:rPr lang="en-GB" sz="1600" b="1" dirty="0">
                <a:solidFill>
                  <a:srgbClr val="000000"/>
                </a:solidFill>
              </a:rPr>
              <a:t>code has been changed</a:t>
            </a:r>
            <a:r>
              <a:rPr lang="en-GB" sz="1600" dirty="0">
                <a:solidFill>
                  <a:srgbClr val="000000"/>
                </a:solidFill>
              </a:rPr>
              <a:t> to reform the output, that reduces the glitch energy </a:t>
            </a:r>
            <a:r>
              <a:rPr lang="en-GB" sz="1600" dirty="0" smtClean="0">
                <a:solidFill>
                  <a:srgbClr val="000000"/>
                </a:solidFill>
              </a:rPr>
              <a:t>and  has fast </a:t>
            </a:r>
            <a:r>
              <a:rPr lang="en-GB" sz="1600" dirty="0">
                <a:solidFill>
                  <a:srgbClr val="000000"/>
                </a:solidFill>
              </a:rPr>
              <a:t>the settling time</a:t>
            </a:r>
            <a:r>
              <a:rPr lang="en-GB" sz="1600" dirty="0" smtClean="0">
                <a:solidFill>
                  <a:srgbClr val="000000"/>
                </a:solidFill>
              </a:rPr>
              <a:t>.</a:t>
            </a:r>
          </a:p>
          <a:p>
            <a:pPr marL="0" lvl="0" indent="0" algn="just">
              <a:buSzPct val="100000"/>
              <a:buNone/>
            </a:pPr>
            <a:r>
              <a:rPr lang="en-GB" sz="1600" b="1" dirty="0" smtClean="0">
                <a:solidFill>
                  <a:srgbClr val="000000"/>
                </a:solidFill>
                <a:latin typeface="Calibri"/>
              </a:rPr>
              <a:t>OPA380 </a:t>
            </a:r>
            <a:r>
              <a:rPr lang="en-GB" sz="1600" b="1" dirty="0">
                <a:solidFill>
                  <a:srgbClr val="000000"/>
                </a:solidFill>
                <a:latin typeface="Calibri"/>
              </a:rPr>
              <a:t>:</a:t>
            </a:r>
          </a:p>
          <a:p>
            <a:pPr lvl="0" algn="just">
              <a:buSzPct val="100000"/>
              <a:buFont typeface="Wingdings" pitchFamily="2"/>
              <a:buChar char="Ø"/>
            </a:pPr>
            <a:r>
              <a:rPr lang="en-GB" sz="1600" dirty="0">
                <a:solidFill>
                  <a:srgbClr val="000000"/>
                </a:solidFill>
                <a:latin typeface="Calibri"/>
              </a:rPr>
              <a:t>Texas Instrument’s OPA380 has been chosen for the external Transimpedance amplifier of the MDAC because OPA380 has extremely low output offset voltage(VOS) i.e. 4μV and input </a:t>
            </a:r>
            <a:r>
              <a:rPr lang="en-GB" sz="1600" b="1" dirty="0">
                <a:solidFill>
                  <a:srgbClr val="000000"/>
                </a:solidFill>
                <a:latin typeface="Calibri"/>
              </a:rPr>
              <a:t>offset current IOS(±50 </a:t>
            </a:r>
            <a:r>
              <a:rPr lang="en-GB" sz="1600" b="1" dirty="0" err="1">
                <a:solidFill>
                  <a:srgbClr val="000000"/>
                </a:solidFill>
                <a:latin typeface="Calibri"/>
              </a:rPr>
              <a:t>pA</a:t>
            </a:r>
            <a:r>
              <a:rPr lang="en-GB" sz="1600" b="1" dirty="0">
                <a:solidFill>
                  <a:srgbClr val="000000"/>
                </a:solidFill>
                <a:latin typeface="Calibri"/>
              </a:rPr>
              <a:t>) </a:t>
            </a:r>
            <a:r>
              <a:rPr lang="en-GB" sz="1600" dirty="0">
                <a:solidFill>
                  <a:srgbClr val="000000"/>
                </a:solidFill>
                <a:latin typeface="Calibri"/>
              </a:rPr>
              <a:t>as well as </a:t>
            </a:r>
            <a:r>
              <a:rPr lang="en-GB" sz="1600" b="1" dirty="0">
                <a:solidFill>
                  <a:srgbClr val="000000"/>
                </a:solidFill>
                <a:latin typeface="Calibri"/>
              </a:rPr>
              <a:t>slew rate of around 80 V/</a:t>
            </a:r>
            <a:r>
              <a:rPr lang="en-GB" sz="1600" b="1" dirty="0" err="1">
                <a:solidFill>
                  <a:srgbClr val="000000"/>
                </a:solidFill>
                <a:latin typeface="Calibri"/>
              </a:rPr>
              <a:t>μs</a:t>
            </a:r>
            <a:r>
              <a:rPr lang="en-GB" sz="1600" b="1" dirty="0">
                <a:solidFill>
                  <a:srgbClr val="000000"/>
                </a:solidFill>
                <a:latin typeface="Calibri"/>
              </a:rPr>
              <a:t>. </a:t>
            </a:r>
          </a:p>
          <a:p>
            <a:pPr marL="0" lvl="0" indent="0">
              <a:buNone/>
            </a:pPr>
            <a:endParaRPr lang="en-GB" sz="1600" dirty="0">
              <a:solidFill>
                <a:srgbClr val="000000"/>
              </a:solidFill>
              <a:latin typeface="Calibri"/>
            </a:endParaRPr>
          </a:p>
          <a:p>
            <a:pPr lvl="0">
              <a:buSzPct val="100000"/>
              <a:buFont typeface="Wingdings" pitchFamily="2"/>
              <a:buChar char="Ø"/>
            </a:pPr>
            <a:endParaRPr lang="en-GB" sz="1600" dirty="0">
              <a:solidFill>
                <a:srgbClr val="000000"/>
              </a:solidFill>
              <a:latin typeface="Calibri"/>
            </a:endParaRPr>
          </a:p>
        </p:txBody>
      </p:sp>
      <p:sp>
        <p:nvSpPr>
          <p:cNvPr id="6" name="Text Placeholder 16"/>
          <p:cNvSpPr txBox="1">
            <a:spLocks noGrp="1"/>
          </p:cNvSpPr>
          <p:nvPr>
            <p:ph type="body" sz="quarter" idx="4294967295"/>
          </p:nvPr>
        </p:nvSpPr>
        <p:spPr>
          <a:xfrm>
            <a:off x="228600" y="6224929"/>
            <a:ext cx="5638518" cy="407653"/>
          </a:xfrm>
          <a:prstGeom prst="rect">
            <a:avLst/>
          </a:prstGeom>
          <a:solidFill>
            <a:schemeClr val="accent4">
              <a:lumMod val="20000"/>
              <a:lumOff val="80000"/>
            </a:schemeClr>
          </a:solidFill>
          <a:ln>
            <a:noFill/>
          </a:ln>
        </p:spPr>
        <p:txBody>
          <a:bodyPr vert="horz" wrap="square" lIns="91440" tIns="45720" rIns="91440" bIns="45720" anchor="t" anchorCtr="0" compatLnSpc="1">
            <a:noAutofit/>
          </a:bodyPr>
          <a:lstStyle/>
          <a:p>
            <a:pPr marL="0" indent="0">
              <a:buNone/>
            </a:pPr>
            <a:r>
              <a:rPr lang="en-US" sz="2000" b="1" i="1" dirty="0" smtClean="0"/>
              <a:t>Figure: DAC Peripheral circuit with Passive Elements</a:t>
            </a:r>
            <a:endParaRPr lang="en-GB" sz="2000" b="1" i="1" dirty="0"/>
          </a:p>
        </p:txBody>
      </p:sp>
      <p:pic>
        <p:nvPicPr>
          <p:cNvPr id="7" name="Content Placeholder 19"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429924" y="1443855"/>
            <a:ext cx="5191551" cy="2643219"/>
          </a:xfrm>
          <a:prstGeom prst="rect">
            <a:avLst/>
          </a:prstGeom>
          <a:noFill/>
          <a:ln w="28575">
            <a:solidFill>
              <a:schemeClr val="tx1"/>
            </a:solidFill>
          </a:ln>
        </p:spPr>
      </p:pic>
      <p:pic>
        <p:nvPicPr>
          <p:cNvPr id="8" name="Picture 20" descr="Screen Clipping">
            <a:extLst>
              <a:ext uri="{FF2B5EF4-FFF2-40B4-BE49-F238E27FC236}">
                <a16:creationId xmlns:a16="http://schemas.microsoft.com/office/drawing/2014/main" id="{00000000-0000-0000-0000-00000000000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148080" y="4356246"/>
            <a:ext cx="4382773" cy="1773096"/>
          </a:xfrm>
          <a:prstGeom prst="rect">
            <a:avLst/>
          </a:prstGeom>
          <a:noFill/>
          <a:ln w="28575" cap="flat">
            <a:solidFill>
              <a:schemeClr val="tx1"/>
            </a:solidFill>
          </a:ln>
        </p:spPr>
      </p:pic>
      <p:graphicFrame>
        <p:nvGraphicFramePr>
          <p:cNvPr id="9" name="Table 22"/>
          <p:cNvGraphicFramePr>
            <a:graphicFrameLocks noGrp="1"/>
          </p:cNvGraphicFramePr>
          <p:nvPr>
            <p:extLst>
              <p:ext uri="{D42A27DB-BD31-4B8C-83A1-F6EECF244321}">
                <p14:modId xmlns:p14="http://schemas.microsoft.com/office/powerpoint/2010/main" val="3254371811"/>
              </p:ext>
            </p:extLst>
          </p:nvPr>
        </p:nvGraphicFramePr>
        <p:xfrm>
          <a:off x="5957887" y="4205284"/>
          <a:ext cx="4729742" cy="2418350"/>
        </p:xfrm>
        <a:graphic>
          <a:graphicData uri="http://schemas.openxmlformats.org/drawingml/2006/table">
            <a:tbl>
              <a:tblPr firstRow="1" bandRow="1">
                <a:effectLst/>
                <a:tableStyleId>{5C22544A-7EE6-4342-B048-85BDC9FD1C3A}</a:tableStyleId>
              </a:tblPr>
              <a:tblGrid>
                <a:gridCol w="2220147">
                  <a:extLst>
                    <a:ext uri="{9D8B030D-6E8A-4147-A177-3AD203B41FA5}">
                      <a16:colId xmlns:a16="http://schemas.microsoft.com/office/drawing/2014/main" val="3558981446"/>
                    </a:ext>
                  </a:extLst>
                </a:gridCol>
                <a:gridCol w="2509595">
                  <a:extLst>
                    <a:ext uri="{9D8B030D-6E8A-4147-A177-3AD203B41FA5}">
                      <a16:colId xmlns:a16="http://schemas.microsoft.com/office/drawing/2014/main" val="1538926719"/>
                    </a:ext>
                  </a:extLst>
                </a:gridCol>
              </a:tblGrid>
              <a:tr h="0">
                <a:tc>
                  <a:txBody>
                    <a:bodyPr/>
                    <a:lstStyle/>
                    <a:p>
                      <a:pPr lvl="0"/>
                      <a:r>
                        <a:rPr lang="en-GB" dirty="0"/>
                        <a:t>The frequency of the excitation voltage</a:t>
                      </a:r>
                    </a:p>
                  </a:txBody>
                  <a:tcPr/>
                </a:tc>
                <a:tc>
                  <a:txBody>
                    <a:bodyPr/>
                    <a:lstStyle/>
                    <a:p>
                      <a:pPr lvl="0"/>
                      <a:r>
                        <a:rPr lang="en-GB" dirty="0"/>
                        <a:t>10kHz to 100kHz</a:t>
                      </a:r>
                    </a:p>
                  </a:txBody>
                  <a:tcPr/>
                </a:tc>
                <a:extLst>
                  <a:ext uri="{0D108BD9-81ED-4DB2-BD59-A6C34878D82A}">
                    <a16:rowId xmlns:a16="http://schemas.microsoft.com/office/drawing/2014/main" val="3938431931"/>
                  </a:ext>
                </a:extLst>
              </a:tr>
              <a:tr h="602626">
                <a:tc>
                  <a:txBody>
                    <a:bodyPr/>
                    <a:lstStyle/>
                    <a:p>
                      <a:pPr lvl="0"/>
                      <a:r>
                        <a:rPr lang="en-US" dirty="0"/>
                        <a:t>Calculated</a:t>
                      </a:r>
                      <a:r>
                        <a:rPr lang="en-US" baseline="0" dirty="0"/>
                        <a:t> </a:t>
                      </a:r>
                      <a:r>
                        <a:rPr lang="en-US" dirty="0"/>
                        <a:t>Feedback</a:t>
                      </a:r>
                      <a:r>
                        <a:rPr lang="en-US" baseline="0" dirty="0"/>
                        <a:t> Value</a:t>
                      </a:r>
                      <a:endParaRPr lang="en-GB" dirty="0"/>
                    </a:p>
                  </a:txBody>
                  <a:tcPr/>
                </a:tc>
                <a:tc>
                  <a:txBody>
                    <a:bodyPr/>
                    <a:lstStyle/>
                    <a:p>
                      <a:pPr lvl="0"/>
                      <a:r>
                        <a:rPr lang="en-US" dirty="0"/>
                        <a:t>25</a:t>
                      </a:r>
                      <a:r>
                        <a:rPr lang="en-US" baseline="0" dirty="0"/>
                        <a:t>Ω and 3 pF</a:t>
                      </a:r>
                      <a:endParaRPr lang="en-GB" dirty="0"/>
                    </a:p>
                  </a:txBody>
                  <a:tcPr/>
                </a:tc>
                <a:extLst>
                  <a:ext uri="{0D108BD9-81ED-4DB2-BD59-A6C34878D82A}">
                    <a16:rowId xmlns:a16="http://schemas.microsoft.com/office/drawing/2014/main" val="1736374399"/>
                  </a:ext>
                </a:extLst>
              </a:tr>
              <a:tr h="344353">
                <a:tc>
                  <a:txBody>
                    <a:bodyPr/>
                    <a:lstStyle/>
                    <a:p>
                      <a:pPr lvl="0"/>
                      <a:r>
                        <a:rPr lang="en-US" dirty="0" err="1" smtClean="0"/>
                        <a:t>Baising</a:t>
                      </a:r>
                      <a:r>
                        <a:rPr lang="en-US" baseline="0" dirty="0" smtClean="0"/>
                        <a:t> </a:t>
                      </a:r>
                      <a:r>
                        <a:rPr lang="en-US" baseline="0" dirty="0"/>
                        <a:t>Voltage </a:t>
                      </a:r>
                      <a:endParaRPr lang="en-GB" dirty="0"/>
                    </a:p>
                  </a:txBody>
                  <a:tcPr/>
                </a:tc>
                <a:tc>
                  <a:txBody>
                    <a:bodyPr/>
                    <a:lstStyle/>
                    <a:p>
                      <a:pPr lvl="0"/>
                      <a:r>
                        <a:rPr lang="en-US"/>
                        <a:t>2.5</a:t>
                      </a:r>
                      <a:r>
                        <a:rPr lang="en-US" baseline="0"/>
                        <a:t> V</a:t>
                      </a:r>
                      <a:endParaRPr lang="en-GB"/>
                    </a:p>
                  </a:txBody>
                  <a:tcPr/>
                </a:tc>
                <a:extLst>
                  <a:ext uri="{0D108BD9-81ED-4DB2-BD59-A6C34878D82A}">
                    <a16:rowId xmlns:a16="http://schemas.microsoft.com/office/drawing/2014/main" val="1716356452"/>
                  </a:ext>
                </a:extLst>
              </a:tr>
              <a:tr h="772430">
                <a:tc>
                  <a:txBody>
                    <a:bodyPr/>
                    <a:lstStyle/>
                    <a:p>
                      <a:pPr lvl="0"/>
                      <a:r>
                        <a:rPr lang="en-US" dirty="0"/>
                        <a:t>Generated</a:t>
                      </a:r>
                      <a:r>
                        <a:rPr lang="en-US" baseline="0" dirty="0"/>
                        <a:t> </a:t>
                      </a:r>
                      <a:r>
                        <a:rPr lang="en-US" baseline="0" dirty="0" smtClean="0"/>
                        <a:t>Excitation Voltage</a:t>
                      </a:r>
                      <a:endParaRPr lang="en-GB" dirty="0"/>
                    </a:p>
                  </a:txBody>
                  <a:tcPr/>
                </a:tc>
                <a:tc>
                  <a:txBody>
                    <a:bodyPr/>
                    <a:lstStyle/>
                    <a:p>
                      <a:pPr lvl="0"/>
                      <a:r>
                        <a:rPr lang="en-US" dirty="0"/>
                        <a:t>60mV Peak</a:t>
                      </a:r>
                      <a:r>
                        <a:rPr lang="en-US" baseline="0" dirty="0"/>
                        <a:t> to peak with DC level 1.05 Volt.</a:t>
                      </a:r>
                      <a:endParaRPr lang="en-GB" dirty="0"/>
                    </a:p>
                  </a:txBody>
                  <a:tcPr/>
                </a:tc>
                <a:extLst>
                  <a:ext uri="{0D108BD9-81ED-4DB2-BD59-A6C34878D82A}">
                    <a16:rowId xmlns:a16="http://schemas.microsoft.com/office/drawing/2014/main" val="2501468548"/>
                  </a:ext>
                </a:extLst>
              </a:tr>
            </a:tbl>
          </a:graphicData>
        </a:graphic>
      </p:graphicFrame>
      <p:cxnSp>
        <p:nvCxnSpPr>
          <p:cNvPr id="10" name="Straight Connector 16"/>
          <p:cNvCxnSpPr/>
          <p:nvPr/>
        </p:nvCxnSpPr>
        <p:spPr>
          <a:xfrm flipH="1">
            <a:off x="1148082" y="1808018"/>
            <a:ext cx="1626291" cy="2548228"/>
          </a:xfrm>
          <a:prstGeom prst="straightConnector1">
            <a:avLst/>
          </a:prstGeom>
          <a:noFill/>
          <a:ln w="38103" cap="flat">
            <a:solidFill>
              <a:srgbClr val="FF0000"/>
            </a:solidFill>
            <a:custDash>
              <a:ds d="299976" sp="299976"/>
            </a:custDash>
            <a:round/>
          </a:ln>
        </p:spPr>
      </p:cxnSp>
      <p:cxnSp>
        <p:nvCxnSpPr>
          <p:cNvPr id="13" name="Straight Connector 16"/>
          <p:cNvCxnSpPr/>
          <p:nvPr/>
        </p:nvCxnSpPr>
        <p:spPr>
          <a:xfrm>
            <a:off x="4904509" y="2150607"/>
            <a:ext cx="626344" cy="2260979"/>
          </a:xfrm>
          <a:prstGeom prst="straightConnector1">
            <a:avLst/>
          </a:prstGeom>
          <a:noFill/>
          <a:ln w="38103" cap="flat">
            <a:solidFill>
              <a:srgbClr val="FF0000"/>
            </a:solidFill>
            <a:custDash>
              <a:ds d="299976" sp="299976"/>
            </a:custDash>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noGrp="1"/>
          </p:cNvSpPr>
          <p:nvPr>
            <p:ph type="title"/>
          </p:nvPr>
        </p:nvSpPr>
        <p:spPr>
          <a:xfrm>
            <a:off x="331583" y="1007688"/>
            <a:ext cx="3248771" cy="2836715"/>
          </a:xfrm>
        </p:spPr>
        <p:txBody>
          <a:bodyPr/>
          <a:lstStyle/>
          <a:p>
            <a:pPr lvl="0"/>
            <a:r>
              <a:rPr lang="en-GB" sz="4800" dirty="0" smtClean="0"/>
              <a:t>Hardware </a:t>
            </a:r>
            <a:br>
              <a:rPr lang="en-GB" sz="4800" dirty="0" smtClean="0"/>
            </a:br>
            <a:r>
              <a:rPr lang="en-GB" sz="4800" dirty="0" smtClean="0"/>
              <a:t>Design </a:t>
            </a:r>
            <a:br>
              <a:rPr lang="en-GB" sz="4800" dirty="0" smtClean="0"/>
            </a:br>
            <a:r>
              <a:rPr lang="en-GB" sz="4800" dirty="0" smtClean="0"/>
              <a:t>Steps</a:t>
            </a:r>
            <a:endParaRPr lang="en-GB" sz="4800" dirty="0"/>
          </a:p>
        </p:txBody>
      </p:sp>
      <p:sp>
        <p:nvSpPr>
          <p:cNvPr id="3" name="Text Placeholder 5"/>
          <p:cNvSpPr txBox="1">
            <a:spLocks noGrp="1"/>
          </p:cNvSpPr>
          <p:nvPr>
            <p:ph type="body" sz="quarter" idx="4294967295"/>
          </p:nvPr>
        </p:nvSpPr>
        <p:spPr>
          <a:xfrm>
            <a:off x="4330287" y="1134267"/>
            <a:ext cx="6086877" cy="4958553"/>
          </a:xfrm>
          <a:prstGeom prst="rect">
            <a:avLst/>
          </a:prstGeom>
          <a:noFill/>
          <a:ln>
            <a:noFill/>
          </a:ln>
        </p:spPr>
        <p:txBody>
          <a:bodyPr vert="horz" wrap="square" lIns="91440" tIns="45720" rIns="91440" bIns="45720" anchor="t" anchorCtr="0" compatLnSpc="1">
            <a:noAutofit/>
          </a:bodyPr>
          <a:lstStyle/>
          <a:p>
            <a:pPr lvl="0">
              <a:lnSpc>
                <a:spcPct val="200000"/>
              </a:lnSpc>
              <a:buSzPct val="100000"/>
              <a:buFont typeface="Arial" pitchFamily="34"/>
            </a:pPr>
            <a:r>
              <a:rPr lang="en-US" dirty="0">
                <a:solidFill>
                  <a:srgbClr val="129FDE"/>
                </a:solidFill>
              </a:rPr>
              <a:t>Power Supply Section</a:t>
            </a:r>
          </a:p>
          <a:p>
            <a:pPr lvl="0">
              <a:lnSpc>
                <a:spcPct val="200000"/>
              </a:lnSpc>
              <a:buSzPct val="100000"/>
              <a:buFont typeface="Arial" pitchFamily="34"/>
            </a:pPr>
            <a:r>
              <a:rPr lang="en-US" dirty="0">
                <a:solidFill>
                  <a:srgbClr val="129FDE"/>
                </a:solidFill>
              </a:rPr>
              <a:t>Excitation Generation Section</a:t>
            </a:r>
          </a:p>
          <a:p>
            <a:pPr lvl="0">
              <a:lnSpc>
                <a:spcPct val="200000"/>
              </a:lnSpc>
              <a:buSzPct val="100000"/>
              <a:buFont typeface="Arial" pitchFamily="34"/>
            </a:pPr>
            <a:r>
              <a:rPr lang="en-US" dirty="0">
                <a:solidFill>
                  <a:srgbClr val="129FDE"/>
                </a:solidFill>
              </a:rPr>
              <a:t>Data Measurement Arrangement Section</a:t>
            </a:r>
          </a:p>
          <a:p>
            <a:pPr lvl="0">
              <a:lnSpc>
                <a:spcPct val="200000"/>
              </a:lnSpc>
              <a:buSzPct val="100000"/>
              <a:buFont typeface="Arial" pitchFamily="34"/>
            </a:pPr>
            <a:r>
              <a:rPr lang="en-US" b="1" dirty="0">
                <a:solidFill>
                  <a:srgbClr val="129FDE"/>
                </a:solidFill>
              </a:rPr>
              <a:t>Signal Data Processing </a:t>
            </a:r>
            <a:r>
              <a:rPr lang="en-US" b="1" dirty="0" smtClean="0">
                <a:solidFill>
                  <a:srgbClr val="129FDE"/>
                </a:solidFill>
              </a:rPr>
              <a:t>Section (Part1)</a:t>
            </a:r>
            <a:endParaRPr lang="en-US" b="1" dirty="0">
              <a:solidFill>
                <a:srgbClr val="129FDE"/>
              </a:solidFill>
            </a:endParaRPr>
          </a:p>
          <a:p>
            <a:pPr marL="0" lvl="0" indent="0">
              <a:buNone/>
            </a:pPr>
            <a:endParaRPr lang="en-US" dirty="0">
              <a:solidFill>
                <a:srgbClr val="000000"/>
              </a:solidFill>
              <a:latin typeface="Calibri"/>
            </a:endParaRPr>
          </a:p>
          <a:p>
            <a:pPr lvl="0">
              <a:buSzPct val="100000"/>
              <a:buFont typeface="Arial" pitchFamily="34"/>
            </a:pPr>
            <a:endParaRPr lang="en-GB" dirty="0">
              <a:solidFill>
                <a:srgbClr val="000000"/>
              </a:solidFill>
              <a:latin typeface="Calibri"/>
            </a:endParaRPr>
          </a:p>
        </p:txBody>
      </p:sp>
    </p:spTree>
    <p:extLst>
      <p:ext uri="{BB962C8B-B14F-4D97-AF65-F5344CB8AC3E}">
        <p14:creationId xmlns:p14="http://schemas.microsoft.com/office/powerpoint/2010/main" val="2099914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767">
    <p:spTree>
      <p:nvGrpSpPr>
        <p:cNvPr id="1" name=""/>
        <p:cNvGrpSpPr/>
        <p:nvPr/>
      </p:nvGrpSpPr>
      <p:grpSpPr>
        <a:xfrm>
          <a:off x="0" y="0"/>
          <a:ext cx="0" cy="0"/>
          <a:chOff x="0" y="0"/>
          <a:chExt cx="0" cy="0"/>
        </a:xfrm>
      </p:grpSpPr>
      <p:sp>
        <p:nvSpPr>
          <p:cNvPr id="2" name="Title 12"/>
          <p:cNvSpPr txBox="1">
            <a:spLocks noGrp="1"/>
          </p:cNvSpPr>
          <p:nvPr>
            <p:ph type="title"/>
          </p:nvPr>
        </p:nvSpPr>
        <p:spPr>
          <a:xfrm>
            <a:off x="361517" y="244730"/>
            <a:ext cx="9650413" cy="933446"/>
          </a:xfrm>
        </p:spPr>
        <p:txBody>
          <a:bodyPr/>
          <a:lstStyle/>
          <a:p>
            <a:pPr lvl="0"/>
            <a:r>
              <a:rPr lang="en-GB" sz="2800" b="1"/>
              <a:t>Transimpedance Amplifier (TIA) Design Process</a:t>
            </a:r>
            <a:endParaRPr lang="en-GB" sz="2800"/>
          </a:p>
        </p:txBody>
      </p:sp>
      <p:pic>
        <p:nvPicPr>
          <p:cNvPr id="3" name="Content Placeholder 5">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477984" y="1337337"/>
            <a:ext cx="2453518" cy="1772637"/>
          </a:xfrm>
          <a:prstGeom prst="rect">
            <a:avLst/>
          </a:prstGeom>
          <a:noFill/>
          <a:ln>
            <a:noFill/>
          </a:ln>
        </p:spPr>
      </p:pic>
      <p:sp>
        <p:nvSpPr>
          <p:cNvPr id="4" name="Text Placeholder 13"/>
          <p:cNvSpPr txBox="1">
            <a:spLocks noGrp="1"/>
          </p:cNvSpPr>
          <p:nvPr>
            <p:ph type="body" sz="quarter" idx="4294967295"/>
          </p:nvPr>
        </p:nvSpPr>
        <p:spPr>
          <a:xfrm>
            <a:off x="221165" y="6161812"/>
            <a:ext cx="5784777" cy="571500"/>
          </a:xfrm>
          <a:prstGeom prst="rect">
            <a:avLst/>
          </a:prstGeom>
          <a:solidFill>
            <a:srgbClr val="FFFFFF"/>
          </a:solidFill>
          <a:ln w="12701" cap="flat">
            <a:solidFill>
              <a:srgbClr val="000000"/>
            </a:solidFill>
            <a:prstDash val="solid"/>
            <a:miter/>
          </a:ln>
        </p:spPr>
        <p:txBody>
          <a:bodyPr vert="horz" wrap="square" lIns="91440" tIns="45720" rIns="91440" bIns="45720" anchor="t" anchorCtr="0" compatLnSpc="1">
            <a:noAutofit/>
          </a:bodyPr>
          <a:lstStyle/>
          <a:p>
            <a:pPr lvl="0">
              <a:buSzPct val="100000"/>
              <a:buFont typeface="Arial" pitchFamily="34"/>
            </a:pPr>
            <a:r>
              <a:rPr lang="en-GB" sz="1800" b="1">
                <a:solidFill>
                  <a:srgbClr val="000000"/>
                </a:solidFill>
                <a:latin typeface="Calibri"/>
              </a:rPr>
              <a:t>Figure: TINA-TI Schematic of Transimpedance amplifier with multi feedback configuration</a:t>
            </a:r>
          </a:p>
        </p:txBody>
      </p:sp>
      <p:pic>
        <p:nvPicPr>
          <p:cNvPr id="5" name="Content Placeholder 6"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3"/>
          <a:srcRect r="470" b="2601"/>
          <a:stretch>
            <a:fillRect/>
          </a:stretch>
        </p:blipFill>
        <p:spPr>
          <a:xfrm>
            <a:off x="208318" y="3109974"/>
            <a:ext cx="5797616" cy="2946397"/>
          </a:xfrm>
          <a:prstGeom prst="rect">
            <a:avLst/>
          </a:prstGeom>
          <a:noFill/>
          <a:ln>
            <a:noFill/>
          </a:ln>
        </p:spPr>
      </p:pic>
      <p:graphicFrame>
        <p:nvGraphicFramePr>
          <p:cNvPr id="6" name="Table 15"/>
          <p:cNvGraphicFramePr>
            <a:graphicFrameLocks noGrp="1"/>
          </p:cNvGraphicFramePr>
          <p:nvPr/>
        </p:nvGraphicFramePr>
        <p:xfrm>
          <a:off x="5340928" y="1464054"/>
          <a:ext cx="6567056" cy="1645920"/>
        </p:xfrm>
        <a:graphic>
          <a:graphicData uri="http://schemas.openxmlformats.org/drawingml/2006/table">
            <a:tbl>
              <a:tblPr firstRow="1" bandRow="1">
                <a:effectLst/>
                <a:tableStyleId>{93296810-A885-4BE3-A3E7-6D5BEEA58F35}</a:tableStyleId>
              </a:tblPr>
              <a:tblGrid>
                <a:gridCol w="1454728">
                  <a:extLst>
                    <a:ext uri="{9D8B030D-6E8A-4147-A177-3AD203B41FA5}">
                      <a16:colId xmlns:a16="http://schemas.microsoft.com/office/drawing/2014/main" val="2282004800"/>
                    </a:ext>
                  </a:extLst>
                </a:gridCol>
                <a:gridCol w="3200400">
                  <a:extLst>
                    <a:ext uri="{9D8B030D-6E8A-4147-A177-3AD203B41FA5}">
                      <a16:colId xmlns:a16="http://schemas.microsoft.com/office/drawing/2014/main" val="2987154063"/>
                    </a:ext>
                  </a:extLst>
                </a:gridCol>
                <a:gridCol w="1911928">
                  <a:extLst>
                    <a:ext uri="{9D8B030D-6E8A-4147-A177-3AD203B41FA5}">
                      <a16:colId xmlns:a16="http://schemas.microsoft.com/office/drawing/2014/main" val="2769763130"/>
                    </a:ext>
                  </a:extLst>
                </a:gridCol>
              </a:tblGrid>
              <a:tr h="274731">
                <a:tc>
                  <a:txBody>
                    <a:bodyPr/>
                    <a:lstStyle/>
                    <a:p>
                      <a:pPr lvl="0"/>
                      <a:r>
                        <a:rPr lang="en-GB"/>
                        <a:t>Impedance</a:t>
                      </a:r>
                    </a:p>
                    <a:p>
                      <a:pPr lvl="0"/>
                      <a:r>
                        <a:rPr lang="en-GB"/>
                        <a:t>range</a:t>
                      </a:r>
                    </a:p>
                  </a:txBody>
                  <a:tcPr/>
                </a:tc>
                <a:tc>
                  <a:txBody>
                    <a:bodyPr/>
                    <a:lstStyle/>
                    <a:p>
                      <a:pPr lvl="0"/>
                      <a:r>
                        <a:rPr lang="en-GB"/>
                        <a:t>Approximate measured current between</a:t>
                      </a:r>
                      <a:r>
                        <a:rPr lang="en-GB" baseline="0"/>
                        <a:t> </a:t>
                      </a:r>
                      <a:r>
                        <a:rPr lang="en-GB"/>
                        <a:t>source and sink electrodes</a:t>
                      </a:r>
                    </a:p>
                  </a:txBody>
                  <a:tcPr/>
                </a:tc>
                <a:tc>
                  <a:txBody>
                    <a:bodyPr/>
                    <a:lstStyle/>
                    <a:p>
                      <a:pPr lvl="0"/>
                      <a:r>
                        <a:rPr lang="en-GB"/>
                        <a:t>Considered phase difference</a:t>
                      </a:r>
                    </a:p>
                  </a:txBody>
                  <a:tcPr/>
                </a:tc>
                <a:extLst>
                  <a:ext uri="{0D108BD9-81ED-4DB2-BD59-A6C34878D82A}">
                    <a16:rowId xmlns:a16="http://schemas.microsoft.com/office/drawing/2014/main" val="999386672"/>
                  </a:ext>
                </a:extLst>
              </a:tr>
              <a:tr h="274731">
                <a:tc>
                  <a:txBody>
                    <a:bodyPr/>
                    <a:lstStyle/>
                    <a:p>
                      <a:pPr lvl="0"/>
                      <a:r>
                        <a:rPr lang="en-GB"/>
                        <a:t>350-1000</a:t>
                      </a:r>
                    </a:p>
                  </a:txBody>
                  <a:tcPr/>
                </a:tc>
                <a:tc>
                  <a:txBody>
                    <a:bodyPr/>
                    <a:lstStyle/>
                    <a:p>
                      <a:pPr lvl="0"/>
                      <a:r>
                        <a:rPr lang="el-GR" sz="1800" b="0" i="0" u="none" strike="noStrike" kern="1200" baseline="0">
                          <a:solidFill>
                            <a:srgbClr val="000000"/>
                          </a:solidFill>
                          <a:latin typeface="Calibri"/>
                        </a:rPr>
                        <a:t>900μ</a:t>
                      </a:r>
                      <a:r>
                        <a:rPr lang="en-GB" sz="1800" b="0" i="0" u="none" strike="noStrike" kern="1200" baseline="0">
                          <a:solidFill>
                            <a:srgbClr val="000000"/>
                          </a:solidFill>
                          <a:latin typeface="Calibri"/>
                        </a:rPr>
                        <a:t>A-2.5mA</a:t>
                      </a:r>
                      <a:endParaRPr lang="en-GB"/>
                    </a:p>
                  </a:txBody>
                  <a:tcPr/>
                </a:tc>
                <a:tc>
                  <a:txBody>
                    <a:bodyPr/>
                    <a:lstStyle/>
                    <a:p>
                      <a:pPr lvl="0"/>
                      <a:r>
                        <a:rPr lang="en-GB" sz="1800" b="0" i="0" u="none" strike="noStrike" kern="1200" baseline="0">
                          <a:solidFill>
                            <a:srgbClr val="000000"/>
                          </a:solidFill>
                          <a:latin typeface="Calibri"/>
                        </a:rPr>
                        <a:t>6°-11°</a:t>
                      </a:r>
                      <a:endParaRPr lang="en-GB"/>
                    </a:p>
                  </a:txBody>
                  <a:tcPr/>
                </a:tc>
                <a:extLst>
                  <a:ext uri="{0D108BD9-81ED-4DB2-BD59-A6C34878D82A}">
                    <a16:rowId xmlns:a16="http://schemas.microsoft.com/office/drawing/2014/main" val="488912294"/>
                  </a:ext>
                </a:extLst>
              </a:tr>
              <a:tr h="274731">
                <a:tc>
                  <a:txBody>
                    <a:bodyPr/>
                    <a:lstStyle/>
                    <a:p>
                      <a:pPr lvl="0"/>
                      <a:r>
                        <a:rPr lang="en-GB" sz="1800" b="0" i="0" u="none" strike="noStrike" kern="1200" baseline="0">
                          <a:solidFill>
                            <a:srgbClr val="000000"/>
                          </a:solidFill>
                          <a:latin typeface="Calibri"/>
                        </a:rPr>
                        <a:t>5k-20k</a:t>
                      </a:r>
                      <a:endParaRPr lang="en-GB" sz="1400"/>
                    </a:p>
                  </a:txBody>
                  <a:tcPr/>
                </a:tc>
                <a:tc>
                  <a:txBody>
                    <a:bodyPr/>
                    <a:lstStyle/>
                    <a:p>
                      <a:pPr lvl="0"/>
                      <a:r>
                        <a:rPr lang="el-GR" sz="1800" b="0" i="0" u="none" strike="noStrike" kern="1200" baseline="0">
                          <a:solidFill>
                            <a:srgbClr val="000000"/>
                          </a:solidFill>
                          <a:latin typeface="Calibri"/>
                        </a:rPr>
                        <a:t>48μ</a:t>
                      </a:r>
                      <a:r>
                        <a:rPr lang="en-GB" sz="1800" b="0" i="0" u="none" strike="noStrike" kern="1200" baseline="0">
                          <a:solidFill>
                            <a:srgbClr val="000000"/>
                          </a:solidFill>
                          <a:latin typeface="Calibri"/>
                        </a:rPr>
                        <a:t>A-190</a:t>
                      </a:r>
                      <a:r>
                        <a:rPr lang="el-GR" sz="1800" b="0" i="0" u="none" strike="noStrike" kern="1200" baseline="0">
                          <a:solidFill>
                            <a:srgbClr val="000000"/>
                          </a:solidFill>
                          <a:latin typeface="Calibri"/>
                        </a:rPr>
                        <a:t>μ</a:t>
                      </a:r>
                      <a:r>
                        <a:rPr lang="en-GB" sz="1800" b="0" i="0" u="none" strike="noStrike" kern="1200" baseline="0">
                          <a:solidFill>
                            <a:srgbClr val="000000"/>
                          </a:solidFill>
                          <a:latin typeface="Calibri"/>
                        </a:rPr>
                        <a:t>A</a:t>
                      </a:r>
                      <a:endParaRPr lang="en-GB"/>
                    </a:p>
                  </a:txBody>
                  <a:tcPr/>
                </a:tc>
                <a:tc>
                  <a:txBody>
                    <a:bodyPr/>
                    <a:lstStyle/>
                    <a:p>
                      <a:pPr lvl="0"/>
                      <a:r>
                        <a:rPr lang="en-GB" sz="1800" b="0" i="0" u="none" strike="noStrike" kern="1200" baseline="0">
                          <a:solidFill>
                            <a:srgbClr val="000000"/>
                          </a:solidFill>
                          <a:latin typeface="Calibri"/>
                        </a:rPr>
                        <a:t>5.5°-9.8°</a:t>
                      </a:r>
                      <a:endParaRPr lang="en-GB"/>
                    </a:p>
                  </a:txBody>
                  <a:tcPr/>
                </a:tc>
                <a:extLst>
                  <a:ext uri="{0D108BD9-81ED-4DB2-BD59-A6C34878D82A}">
                    <a16:rowId xmlns:a16="http://schemas.microsoft.com/office/drawing/2014/main" val="157448924"/>
                  </a:ext>
                </a:extLst>
              </a:tr>
            </a:tbl>
          </a:graphicData>
        </a:graphic>
      </p:graphicFrame>
      <p:graphicFrame>
        <p:nvGraphicFramePr>
          <p:cNvPr id="7" name="Table 16"/>
          <p:cNvGraphicFramePr>
            <a:graphicFrameLocks noGrp="1"/>
          </p:cNvGraphicFramePr>
          <p:nvPr/>
        </p:nvGraphicFramePr>
        <p:xfrm>
          <a:off x="6005943" y="3342122"/>
          <a:ext cx="5902030" cy="2560320"/>
        </p:xfrm>
        <a:graphic>
          <a:graphicData uri="http://schemas.openxmlformats.org/drawingml/2006/table">
            <a:tbl>
              <a:tblPr firstRow="1" bandRow="1">
                <a:effectLst/>
                <a:tableStyleId>{21E4AEA4-8DFA-4A89-87EB-49C32662AFE0}</a:tableStyleId>
              </a:tblPr>
              <a:tblGrid>
                <a:gridCol w="3273140">
                  <a:extLst>
                    <a:ext uri="{9D8B030D-6E8A-4147-A177-3AD203B41FA5}">
                      <a16:colId xmlns:a16="http://schemas.microsoft.com/office/drawing/2014/main" val="4145615333"/>
                    </a:ext>
                  </a:extLst>
                </a:gridCol>
                <a:gridCol w="1413159">
                  <a:extLst>
                    <a:ext uri="{9D8B030D-6E8A-4147-A177-3AD203B41FA5}">
                      <a16:colId xmlns:a16="http://schemas.microsoft.com/office/drawing/2014/main" val="164392886"/>
                    </a:ext>
                  </a:extLst>
                </a:gridCol>
                <a:gridCol w="1215731">
                  <a:extLst>
                    <a:ext uri="{9D8B030D-6E8A-4147-A177-3AD203B41FA5}">
                      <a16:colId xmlns:a16="http://schemas.microsoft.com/office/drawing/2014/main" val="1394725190"/>
                    </a:ext>
                  </a:extLst>
                </a:gridCol>
              </a:tblGrid>
              <a:tr h="354192">
                <a:tc>
                  <a:txBody>
                    <a:bodyPr/>
                    <a:lstStyle/>
                    <a:p>
                      <a:pPr lvl="0"/>
                      <a:r>
                        <a:rPr lang="en-GB"/>
                        <a:t>Considered Impedance Range</a:t>
                      </a:r>
                    </a:p>
                  </a:txBody>
                  <a:tcPr/>
                </a:tc>
                <a:tc>
                  <a:txBody>
                    <a:bodyPr/>
                    <a:lstStyle/>
                    <a:p>
                      <a:pPr lvl="0"/>
                      <a:r>
                        <a:rPr lang="en-GB" sz="1800" b="0" i="0" u="none" strike="noStrike" kern="1200" baseline="0">
                          <a:solidFill>
                            <a:srgbClr val="FFFFFF"/>
                          </a:solidFill>
                          <a:latin typeface="Calibri"/>
                        </a:rPr>
                        <a:t>Z=5k-20k</a:t>
                      </a:r>
                      <a:r>
                        <a:rPr lang="el-GR" sz="1800" b="0" i="0" u="none" strike="noStrike" kern="1200" baseline="0">
                          <a:solidFill>
                            <a:srgbClr val="FFFFFF"/>
                          </a:solidFill>
                          <a:latin typeface="Calibri"/>
                        </a:rPr>
                        <a:t>Ω</a:t>
                      </a:r>
                      <a:endParaRPr lang="en-GB"/>
                    </a:p>
                  </a:txBody>
                  <a:tcPr/>
                </a:tc>
                <a:tc>
                  <a:txBody>
                    <a:bodyPr/>
                    <a:lstStyle/>
                    <a:p>
                      <a:pPr lvl="0"/>
                      <a:r>
                        <a:rPr lang="en-GB"/>
                        <a:t>Z=300-1k</a:t>
                      </a:r>
                      <a:r>
                        <a:rPr lang="el-GR"/>
                        <a:t>Ω</a:t>
                      </a:r>
                      <a:endParaRPr lang="en-GB"/>
                    </a:p>
                  </a:txBody>
                  <a:tcPr/>
                </a:tc>
                <a:extLst>
                  <a:ext uri="{0D108BD9-81ED-4DB2-BD59-A6C34878D82A}">
                    <a16:rowId xmlns:a16="http://schemas.microsoft.com/office/drawing/2014/main" val="3849296673"/>
                  </a:ext>
                </a:extLst>
              </a:tr>
              <a:tr h="354192">
                <a:tc>
                  <a:txBody>
                    <a:bodyPr/>
                    <a:lstStyle/>
                    <a:p>
                      <a:pPr lvl="0"/>
                      <a:r>
                        <a:rPr lang="en-GB"/>
                        <a:t>Excitation Voltage</a:t>
                      </a:r>
                    </a:p>
                  </a:txBody>
                  <a:tcPr/>
                </a:tc>
                <a:tc>
                  <a:txBody>
                    <a:bodyPr/>
                    <a:lstStyle/>
                    <a:p>
                      <a:pPr lvl="0"/>
                      <a:r>
                        <a:rPr lang="en-GB"/>
                        <a:t>1.05V</a:t>
                      </a:r>
                    </a:p>
                  </a:txBody>
                  <a:tcPr/>
                </a:tc>
                <a:tc>
                  <a:txBody>
                    <a:bodyPr/>
                    <a:lstStyle/>
                    <a:p>
                      <a:pPr lvl="0"/>
                      <a:r>
                        <a:rPr lang="en-GB"/>
                        <a:t>1.05V</a:t>
                      </a:r>
                    </a:p>
                  </a:txBody>
                  <a:tcPr/>
                </a:tc>
                <a:extLst>
                  <a:ext uri="{0D108BD9-81ED-4DB2-BD59-A6C34878D82A}">
                    <a16:rowId xmlns:a16="http://schemas.microsoft.com/office/drawing/2014/main" val="2038772171"/>
                  </a:ext>
                </a:extLst>
              </a:tr>
              <a:tr h="354192">
                <a:tc>
                  <a:txBody>
                    <a:bodyPr/>
                    <a:lstStyle/>
                    <a:p>
                      <a:pPr lvl="0"/>
                      <a:r>
                        <a:rPr lang="da-DK"/>
                        <a:t>Bias Voltage at TIA input</a:t>
                      </a:r>
                      <a:endParaRPr lang="en-GB"/>
                    </a:p>
                  </a:txBody>
                  <a:tcPr/>
                </a:tc>
                <a:tc>
                  <a:txBody>
                    <a:bodyPr/>
                    <a:lstStyle/>
                    <a:p>
                      <a:pPr lvl="0"/>
                      <a:r>
                        <a:rPr lang="en-GB"/>
                        <a:t>89.2mV</a:t>
                      </a:r>
                    </a:p>
                  </a:txBody>
                  <a:tcPr/>
                </a:tc>
                <a:tc>
                  <a:txBody>
                    <a:bodyPr/>
                    <a:lstStyle/>
                    <a:p>
                      <a:pPr lvl="0"/>
                      <a:r>
                        <a:rPr lang="en-GB"/>
                        <a:t>89.2mV</a:t>
                      </a:r>
                    </a:p>
                  </a:txBody>
                  <a:tcPr/>
                </a:tc>
                <a:extLst>
                  <a:ext uri="{0D108BD9-81ED-4DB2-BD59-A6C34878D82A}">
                    <a16:rowId xmlns:a16="http://schemas.microsoft.com/office/drawing/2014/main" val="2770318826"/>
                  </a:ext>
                </a:extLst>
              </a:tr>
              <a:tr h="354192">
                <a:tc>
                  <a:txBody>
                    <a:bodyPr/>
                    <a:lstStyle/>
                    <a:p>
                      <a:pPr lvl="0"/>
                      <a:r>
                        <a:rPr lang="en-GB" sz="1800" b="0" i="0" u="none" strike="noStrike" kern="1200" baseline="0">
                          <a:solidFill>
                            <a:srgbClr val="000000"/>
                          </a:solidFill>
                          <a:latin typeface="Calibri"/>
                        </a:rPr>
                        <a:t>Calculated </a:t>
                      </a:r>
                      <a:r>
                        <a:rPr lang="en-GB" sz="1800" b="0" i="0" u="none" strike="noStrike" kern="1200" cap="none" spc="0" baseline="0">
                          <a:solidFill>
                            <a:srgbClr val="000000"/>
                          </a:solidFill>
                          <a:uFillTx/>
                          <a:latin typeface="SFRM1200"/>
                        </a:rPr>
                        <a:t>R</a:t>
                      </a:r>
                      <a:r>
                        <a:rPr lang="en-GB" sz="1050" b="0" i="0" u="none" strike="noStrike" kern="1200" cap="none" spc="0" baseline="0">
                          <a:solidFill>
                            <a:srgbClr val="000000"/>
                          </a:solidFill>
                          <a:uFillTx/>
                          <a:latin typeface="SFRM0800"/>
                        </a:rPr>
                        <a:t>f </a:t>
                      </a:r>
                      <a:endParaRPr lang="en-GB"/>
                    </a:p>
                  </a:txBody>
                  <a:tcPr/>
                </a:tc>
                <a:tc>
                  <a:txBody>
                    <a:bodyPr/>
                    <a:lstStyle/>
                    <a:p>
                      <a:pPr lvl="0"/>
                      <a:r>
                        <a:rPr lang="el-GR"/>
                        <a:t>6.7Ω</a:t>
                      </a:r>
                      <a:endParaRPr lang="en-GB"/>
                    </a:p>
                  </a:txBody>
                  <a:tcPr/>
                </a:tc>
                <a:tc>
                  <a:txBody>
                    <a:bodyPr/>
                    <a:lstStyle/>
                    <a:p>
                      <a:pPr lvl="0"/>
                      <a:r>
                        <a:rPr lang="el-GR"/>
                        <a:t>643Ω</a:t>
                      </a:r>
                      <a:endParaRPr lang="en-GB"/>
                    </a:p>
                  </a:txBody>
                  <a:tcPr/>
                </a:tc>
                <a:extLst>
                  <a:ext uri="{0D108BD9-81ED-4DB2-BD59-A6C34878D82A}">
                    <a16:rowId xmlns:a16="http://schemas.microsoft.com/office/drawing/2014/main" val="2584615559"/>
                  </a:ext>
                </a:extLst>
              </a:tr>
              <a:tr h="354192">
                <a:tc>
                  <a:txBody>
                    <a:bodyPr/>
                    <a:lstStyle/>
                    <a:p>
                      <a:pPr lvl="0"/>
                      <a:r>
                        <a:rPr lang="en-GB" sz="1800" b="0" i="0" u="none" strike="noStrike" baseline="0">
                          <a:latin typeface="SFRM1200"/>
                        </a:rPr>
                        <a:t>R</a:t>
                      </a:r>
                      <a:r>
                        <a:rPr lang="en-GB" sz="1050" b="0" i="0" u="none" strike="noStrike" baseline="0">
                          <a:latin typeface="SFRM0800"/>
                        </a:rPr>
                        <a:t>f </a:t>
                      </a:r>
                      <a:r>
                        <a:rPr lang="en-GB" sz="1800" b="0" i="0" u="none" strike="noStrike" baseline="0">
                          <a:latin typeface="SFRM1200"/>
                        </a:rPr>
                        <a:t>set for simulation</a:t>
                      </a:r>
                      <a:endParaRPr lang="en-GB"/>
                    </a:p>
                  </a:txBody>
                  <a:tcPr/>
                </a:tc>
                <a:tc>
                  <a:txBody>
                    <a:bodyPr/>
                    <a:lstStyle/>
                    <a:p>
                      <a:pPr lvl="0"/>
                      <a:r>
                        <a:rPr lang="en-GB"/>
                        <a:t>5K</a:t>
                      </a:r>
                      <a:r>
                        <a:rPr lang="el-GR"/>
                        <a:t>Ω</a:t>
                      </a:r>
                      <a:endParaRPr lang="en-GB"/>
                    </a:p>
                  </a:txBody>
                  <a:tcPr/>
                </a:tc>
                <a:tc>
                  <a:txBody>
                    <a:bodyPr/>
                    <a:lstStyle/>
                    <a:p>
                      <a:pPr lvl="0"/>
                      <a:r>
                        <a:rPr lang="el-GR"/>
                        <a:t>240Ω</a:t>
                      </a:r>
                      <a:endParaRPr lang="en-GB"/>
                    </a:p>
                  </a:txBody>
                  <a:tcPr/>
                </a:tc>
                <a:extLst>
                  <a:ext uri="{0D108BD9-81ED-4DB2-BD59-A6C34878D82A}">
                    <a16:rowId xmlns:a16="http://schemas.microsoft.com/office/drawing/2014/main" val="1680962044"/>
                  </a:ext>
                </a:extLst>
              </a:tr>
              <a:tr h="354192">
                <a:tc>
                  <a:txBody>
                    <a:bodyPr/>
                    <a:lstStyle/>
                    <a:p>
                      <a:pPr lvl="0"/>
                      <a:r>
                        <a:rPr lang="en-GB" sz="1800" b="0" i="0" u="none" strike="noStrike" baseline="0">
                          <a:latin typeface="SFRM1200"/>
                        </a:rPr>
                        <a:t>Calculated C</a:t>
                      </a:r>
                      <a:r>
                        <a:rPr lang="en-GB" sz="1050" b="0" i="0" u="none" strike="noStrike" baseline="0">
                          <a:latin typeface="SFRM0800"/>
                        </a:rPr>
                        <a:t>f</a:t>
                      </a:r>
                      <a:endParaRPr lang="en-GB"/>
                    </a:p>
                  </a:txBody>
                  <a:tcPr/>
                </a:tc>
                <a:tc>
                  <a:txBody>
                    <a:bodyPr/>
                    <a:lstStyle/>
                    <a:p>
                      <a:pPr lvl="0"/>
                      <a:r>
                        <a:rPr lang="en-GB" sz="1800" b="0" i="0" u="none" strike="noStrike" kern="1200" baseline="0">
                          <a:solidFill>
                            <a:srgbClr val="000000"/>
                          </a:solidFill>
                          <a:latin typeface="Calibri"/>
                        </a:rPr>
                        <a:t>4 pF</a:t>
                      </a:r>
                      <a:endParaRPr lang="en-GB"/>
                    </a:p>
                  </a:txBody>
                  <a:tcPr/>
                </a:tc>
                <a:tc>
                  <a:txBody>
                    <a:bodyPr/>
                    <a:lstStyle/>
                    <a:p>
                      <a:pPr lvl="0"/>
                      <a:r>
                        <a:rPr lang="en-GB" sz="1800" b="0" i="0" u="none" strike="noStrike" kern="1200" baseline="0">
                          <a:solidFill>
                            <a:srgbClr val="000000"/>
                          </a:solidFill>
                          <a:latin typeface="Calibri"/>
                        </a:rPr>
                        <a:t>4 pF</a:t>
                      </a:r>
                      <a:endParaRPr lang="en-GB"/>
                    </a:p>
                  </a:txBody>
                  <a:tcPr/>
                </a:tc>
                <a:extLst>
                  <a:ext uri="{0D108BD9-81ED-4DB2-BD59-A6C34878D82A}">
                    <a16:rowId xmlns:a16="http://schemas.microsoft.com/office/drawing/2014/main" val="2663083044"/>
                  </a:ext>
                </a:extLst>
              </a:tr>
              <a:tr h="354192">
                <a:tc>
                  <a:txBody>
                    <a:bodyPr/>
                    <a:lstStyle/>
                    <a:p>
                      <a:pPr lvl="0"/>
                      <a:r>
                        <a:rPr lang="en-GB" sz="1800" b="0" i="0" u="none" strike="noStrike" baseline="0">
                          <a:latin typeface="SFRM1200"/>
                        </a:rPr>
                        <a:t>C</a:t>
                      </a:r>
                      <a:r>
                        <a:rPr lang="en-GB" sz="1050" b="0" i="0" u="none" strike="noStrike" baseline="0">
                          <a:latin typeface="SFRM0800"/>
                        </a:rPr>
                        <a:t>f  </a:t>
                      </a:r>
                      <a:r>
                        <a:rPr lang="en-GB" sz="1800" b="0" i="0" u="none" strike="noStrike" baseline="0">
                          <a:latin typeface="SFRM1200"/>
                        </a:rPr>
                        <a:t>set for simulation</a:t>
                      </a:r>
                      <a:endParaRPr lang="en-GB"/>
                    </a:p>
                  </a:txBody>
                  <a:tcPr/>
                </a:tc>
                <a:tc>
                  <a:txBody>
                    <a:bodyPr/>
                    <a:lstStyle/>
                    <a:p>
                      <a:pPr lvl="0"/>
                      <a:r>
                        <a:rPr lang="en-GB" sz="1800" b="0" i="0" u="none" strike="noStrike" kern="1200" baseline="0">
                          <a:solidFill>
                            <a:srgbClr val="000000"/>
                          </a:solidFill>
                          <a:latin typeface="Calibri"/>
                        </a:rPr>
                        <a:t>16 pF</a:t>
                      </a:r>
                      <a:endParaRPr lang="en-GB"/>
                    </a:p>
                  </a:txBody>
                  <a:tcPr/>
                </a:tc>
                <a:tc>
                  <a:txBody>
                    <a:bodyPr/>
                    <a:lstStyle/>
                    <a:p>
                      <a:pPr lvl="0"/>
                      <a:r>
                        <a:rPr lang="en-GB" sz="1800" b="0" i="0" u="none" strike="noStrike" kern="1200" baseline="0">
                          <a:solidFill>
                            <a:srgbClr val="000000"/>
                          </a:solidFill>
                          <a:latin typeface="Calibri"/>
                        </a:rPr>
                        <a:t>16 pF</a:t>
                      </a:r>
                      <a:endParaRPr lang="en-GB"/>
                    </a:p>
                  </a:txBody>
                  <a:tcPr/>
                </a:tc>
                <a:extLst>
                  <a:ext uri="{0D108BD9-81ED-4DB2-BD59-A6C34878D82A}">
                    <a16:rowId xmlns:a16="http://schemas.microsoft.com/office/drawing/2014/main" val="324634840"/>
                  </a:ext>
                </a:extLst>
              </a:tr>
            </a:tbl>
          </a:graphicData>
        </a:graphic>
      </p:graphicFrame>
      <p:sp>
        <p:nvSpPr>
          <p:cNvPr id="8" name="Text Placeholder 13"/>
          <p:cNvSpPr txBox="1"/>
          <p:nvPr/>
        </p:nvSpPr>
        <p:spPr>
          <a:xfrm>
            <a:off x="6123197" y="6161812"/>
            <a:ext cx="5784777" cy="571500"/>
          </a:xfrm>
          <a:prstGeom prst="rect">
            <a:avLst/>
          </a:prstGeom>
          <a:solidFill>
            <a:srgbClr val="FFFFFF"/>
          </a:solidFill>
          <a:ln w="12701" cap="flat">
            <a:solidFill>
              <a:srgbClr val="0000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Calibri"/>
              </a:rPr>
              <a:t>Table : Selected Transimpedance amplifier design values after stability analysis</a:t>
            </a:r>
          </a:p>
        </p:txBody>
      </p:sp>
      <p:sp>
        <p:nvSpPr>
          <p:cNvPr id="9" name="TextBox 18"/>
          <p:cNvSpPr txBox="1"/>
          <p:nvPr/>
        </p:nvSpPr>
        <p:spPr>
          <a:xfrm>
            <a:off x="3113550" y="1625291"/>
            <a:ext cx="1496287" cy="1323438"/>
          </a:xfrm>
          <a:prstGeom prst="rect">
            <a:avLst/>
          </a:prstGeom>
          <a:solidFill>
            <a:srgbClr val="ED7D31"/>
          </a:solidFill>
          <a:ln w="12701" cap="flat">
            <a:solidFill>
              <a:srgbClr val="AE5A21"/>
            </a:solidFill>
            <a:prstDash val="solid"/>
            <a:miter/>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FFFF"/>
                </a:solidFill>
                <a:uFillTx/>
                <a:latin typeface="Calibri"/>
              </a:rPr>
              <a:t>Figure: Modified Transimpedance amplifier circuit</a:t>
            </a:r>
            <a:endParaRPr lang="en-GB" sz="1600" b="0" i="0" u="none" strike="noStrike" kern="1200" cap="none" spc="0" baseline="0">
              <a:solidFill>
                <a:srgbClr val="FFFFFF"/>
              </a:solidFill>
              <a:uFillTx/>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764">
    <p:spTree>
      <p:nvGrpSpPr>
        <p:cNvPr id="1" name=""/>
        <p:cNvGrpSpPr/>
        <p:nvPr/>
      </p:nvGrpSpPr>
      <p:grpSpPr>
        <a:xfrm>
          <a:off x="0" y="0"/>
          <a:ext cx="0" cy="0"/>
          <a:chOff x="0" y="0"/>
          <a:chExt cx="0" cy="0"/>
        </a:xfrm>
      </p:grpSpPr>
      <p:sp>
        <p:nvSpPr>
          <p:cNvPr id="2" name="Title 8"/>
          <p:cNvSpPr txBox="1">
            <a:spLocks noGrp="1"/>
          </p:cNvSpPr>
          <p:nvPr>
            <p:ph type="title"/>
          </p:nvPr>
        </p:nvSpPr>
        <p:spPr/>
        <p:txBody>
          <a:bodyPr/>
          <a:lstStyle/>
          <a:p>
            <a:pPr lvl="0"/>
            <a:r>
              <a:rPr lang="en-GB" sz="2800" b="1"/>
              <a:t>Multiplexer Driving Method</a:t>
            </a:r>
          </a:p>
        </p:txBody>
      </p:sp>
      <p:pic>
        <p:nvPicPr>
          <p:cNvPr id="3" name="Content Placeholder 13">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477261" y="1477926"/>
            <a:ext cx="3822667" cy="2254105"/>
          </a:xfrm>
          <a:prstGeom prst="rect">
            <a:avLst/>
          </a:prstGeom>
          <a:noFill/>
          <a:ln>
            <a:noFill/>
          </a:ln>
        </p:spPr>
      </p:pic>
      <p:sp>
        <p:nvSpPr>
          <p:cNvPr id="4" name="Text Placeholder 11"/>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pic>
        <p:nvPicPr>
          <p:cNvPr id="5" name="Content Placeholder 12">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rotWithShape="1">
          <a:blip r:embed="rId3"/>
          <a:srcRect/>
          <a:stretch/>
        </p:blipFill>
        <p:spPr>
          <a:xfrm>
            <a:off x="5149096" y="1395282"/>
            <a:ext cx="5664214" cy="3097621"/>
          </a:xfrm>
          <a:prstGeom prst="rect">
            <a:avLst/>
          </a:prstGeom>
          <a:noFill/>
          <a:ln>
            <a:noFill/>
          </a:ln>
        </p:spPr>
      </p:pic>
      <p:sp>
        <p:nvSpPr>
          <p:cNvPr id="6" name="TextBox 14"/>
          <p:cNvSpPr txBox="1"/>
          <p:nvPr/>
        </p:nvSpPr>
        <p:spPr>
          <a:xfrm>
            <a:off x="323359" y="3793397"/>
            <a:ext cx="397657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Figure : Simplified multiplexer model</a:t>
            </a:r>
          </a:p>
        </p:txBody>
      </p:sp>
      <p:sp>
        <p:nvSpPr>
          <p:cNvPr id="7" name="TextBox 15"/>
          <p:cNvSpPr txBox="1"/>
          <p:nvPr/>
        </p:nvSpPr>
        <p:spPr>
          <a:xfrm>
            <a:off x="5591967" y="4525100"/>
            <a:ext cx="5112547"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Figure : AAF circuit and charge distribution circuitry</a:t>
            </a:r>
          </a:p>
        </p:txBody>
      </p:sp>
      <mc:AlternateContent xmlns:mc="http://schemas.openxmlformats.org/markup-compatibility/2006">
        <mc:Choice xmlns:a14="http://schemas.microsoft.com/office/drawing/2010/main" Requires="a14">
          <p:sp>
            <p:nvSpPr>
              <p:cNvPr id="8" name="TextBox 16"/>
              <p:cNvSpPr txBox="1"/>
              <p:nvPr/>
            </p:nvSpPr>
            <p:spPr>
              <a:xfrm>
                <a:off x="323359" y="5063307"/>
                <a:ext cx="10489951" cy="1318500"/>
              </a:xfrm>
              <a:prstGeom prst="rect">
                <a:avLst/>
              </a:prstGeom>
              <a:solidFill>
                <a:srgbClr val="DEEBF7"/>
              </a:solid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The output capacitance CD would take a long time to settle if there is a high impedance source at the input channel. Anti Aliasing filter (AAF) elevates this issue by providing a low impedance path at the mux input. </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14:m>
                  <m:oMath xmlns:m="http://schemas.openxmlformats.org/officeDocument/2006/math">
                    <m:sSub>
                      <m:sSubPr>
                        <m:ctrlPr>
                          <a:rPr lang="en-GB">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𝐹𝐼𝐿𝑇</m:t>
                        </m:r>
                      </m:sub>
                    </m:sSub>
                    <m:r>
                      <a:rPr lang="en-GB" i="0">
                        <a:latin typeface="Cambria Math" panose="02040503050406030204" pitchFamily="18" charset="0"/>
                      </a:rPr>
                      <m:t>&gt;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𝐷</m:t>
                            </m:r>
                          </m:sub>
                        </m:sSub>
                      </m:num>
                      <m:den>
                        <m:r>
                          <a:rPr lang="en-GB" i="0">
                            <a:latin typeface="Cambria Math" panose="02040503050406030204" pitchFamily="18" charset="0"/>
                          </a:rPr>
                          <m:t>0.1</m:t>
                        </m:r>
                      </m:den>
                    </m:f>
                  </m:oMath>
                </a14:m>
                <a:r>
                  <a:rPr lang="en-GB" sz="1800" b="0" i="0" u="none" strike="noStrike" kern="1200" cap="none" spc="0" baseline="0" dirty="0">
                    <a:solidFill>
                      <a:srgbClr val="000000"/>
                    </a:solidFill>
                    <a:uFillTx/>
                    <a:latin typeface="Calibri"/>
                  </a:rPr>
                  <a:t> - </a:t>
                </a:r>
                <a14:m>
                  <m:oMath xmlns:m="http://schemas.openxmlformats.org/officeDocument/2006/math">
                    <m:sSub>
                      <m:sSubPr>
                        <m:ctrlPr>
                          <a:rPr lang="en-GB">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𝐷</m:t>
                        </m:r>
                      </m:sub>
                    </m:sSub>
                  </m:oMath>
                </a14:m>
                <a:r>
                  <a:rPr lang="en-GB" sz="1800" b="0" i="0" u="none" strike="noStrike" kern="1200" cap="none" spc="0" baseline="0" dirty="0">
                    <a:solidFill>
                      <a:srgbClr val="000000"/>
                    </a:solidFill>
                    <a:uFillTx/>
                    <a:latin typeface="Calibri"/>
                  </a:rPr>
                  <a:t>- </a:t>
                </a:r>
                <a14:m>
                  <m:oMath xmlns:m="http://schemas.openxmlformats.org/officeDocument/2006/math">
                    <m:sSub>
                      <m:sSubPr>
                        <m:ctrlPr>
                          <a:rPr lang="en-GB">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𝑆</m:t>
                        </m:r>
                      </m:sub>
                    </m:sSub>
                  </m:oMath>
                </a14:m>
                <a:r>
                  <a:rPr lang="en-GB" sz="1800" b="0" i="0" u="none" strike="noStrike" kern="1200" cap="none" spc="0" baseline="0" dirty="0">
                    <a:solidFill>
                      <a:srgbClr val="000000"/>
                    </a:solidFill>
                    <a:uFillTx/>
                    <a:latin typeface="Calibri"/>
                  </a:rPr>
                  <a:t> ; In the design </a:t>
                </a:r>
                <a14:m>
                  <m:oMath xmlns:m="http://schemas.openxmlformats.org/officeDocument/2006/math">
                    <m:sSub>
                      <m:sSubPr>
                        <m:ctrlPr>
                          <a:rPr lang="en-GB">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𝐹𝐼𝐿𝑇</m:t>
                        </m:r>
                      </m:sub>
                    </m:sSub>
                  </m:oMath>
                </a14:m>
                <a:r>
                  <a:rPr lang="en-GB" sz="1800" b="0" i="0" u="none" strike="noStrike" kern="1200" cap="none" spc="0" baseline="0" dirty="0">
                    <a:solidFill>
                      <a:srgbClr val="000000"/>
                    </a:solidFill>
                    <a:uFillTx/>
                    <a:latin typeface="Calibri"/>
                  </a:rPr>
                  <a:t> has been settled to 570pF at which stable AC outputs are being procured.</a:t>
                </a:r>
              </a:p>
            </p:txBody>
          </p:sp>
        </mc:Choice>
        <mc:Fallback>
          <p:sp>
            <p:nvSpPr>
              <p:cNvPr id="8" name="TextBox 16"/>
              <p:cNvSpPr txBox="1">
                <a:spLocks noRot="1" noChangeAspect="1" noMove="1" noResize="1" noEditPoints="1" noAdjustHandles="1" noChangeArrowheads="1" noChangeShapeType="1" noTextEdit="1"/>
              </p:cNvSpPr>
              <p:nvPr/>
            </p:nvSpPr>
            <p:spPr>
              <a:xfrm>
                <a:off x="323359" y="5063307"/>
                <a:ext cx="10489951" cy="1318500"/>
              </a:xfrm>
              <a:prstGeom prst="rect">
                <a:avLst/>
              </a:prstGeom>
              <a:blipFill>
                <a:blip r:embed="rId4"/>
                <a:stretch>
                  <a:fillRect l="-349" t="-2778" r="-58" b="-6481"/>
                </a:stretch>
              </a:blipFill>
              <a:ln cap="flat">
                <a:noFill/>
              </a:ln>
            </p:spPr>
            <p:txBody>
              <a:bodyPr/>
              <a:lstStyle/>
              <a:p>
                <a:r>
                  <a:rPr lang="en-GB">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noGrp="1"/>
          </p:cNvSpPr>
          <p:nvPr>
            <p:ph type="title"/>
          </p:nvPr>
        </p:nvSpPr>
        <p:spPr>
          <a:xfrm>
            <a:off x="331583" y="1007688"/>
            <a:ext cx="3248771" cy="2836715"/>
          </a:xfrm>
        </p:spPr>
        <p:txBody>
          <a:bodyPr/>
          <a:lstStyle/>
          <a:p>
            <a:pPr lvl="0"/>
            <a:r>
              <a:rPr lang="en-GB" sz="4800" dirty="0" smtClean="0"/>
              <a:t>Hardware </a:t>
            </a:r>
            <a:br>
              <a:rPr lang="en-GB" sz="4800" dirty="0" smtClean="0"/>
            </a:br>
            <a:r>
              <a:rPr lang="en-GB" sz="4800" dirty="0" smtClean="0"/>
              <a:t>Design </a:t>
            </a:r>
            <a:br>
              <a:rPr lang="en-GB" sz="4800" dirty="0" smtClean="0"/>
            </a:br>
            <a:r>
              <a:rPr lang="en-GB" sz="4800" dirty="0" smtClean="0"/>
              <a:t>Steps</a:t>
            </a:r>
            <a:endParaRPr lang="en-GB" sz="4800" dirty="0"/>
          </a:p>
        </p:txBody>
      </p:sp>
      <p:sp>
        <p:nvSpPr>
          <p:cNvPr id="3" name="Text Placeholder 5"/>
          <p:cNvSpPr txBox="1">
            <a:spLocks noGrp="1"/>
          </p:cNvSpPr>
          <p:nvPr>
            <p:ph type="body" sz="quarter" idx="4294967295"/>
          </p:nvPr>
        </p:nvSpPr>
        <p:spPr>
          <a:xfrm>
            <a:off x="4330287" y="1134267"/>
            <a:ext cx="6086877" cy="4958553"/>
          </a:xfrm>
          <a:prstGeom prst="rect">
            <a:avLst/>
          </a:prstGeom>
          <a:noFill/>
          <a:ln>
            <a:noFill/>
          </a:ln>
        </p:spPr>
        <p:txBody>
          <a:bodyPr vert="horz" wrap="square" lIns="91440" tIns="45720" rIns="91440" bIns="45720" anchor="t" anchorCtr="0" compatLnSpc="1">
            <a:noAutofit/>
          </a:bodyPr>
          <a:lstStyle/>
          <a:p>
            <a:pPr lvl="0">
              <a:lnSpc>
                <a:spcPct val="200000"/>
              </a:lnSpc>
              <a:buSzPct val="100000"/>
              <a:buFont typeface="Arial" pitchFamily="34"/>
            </a:pPr>
            <a:r>
              <a:rPr lang="en-US" dirty="0">
                <a:solidFill>
                  <a:srgbClr val="129FDE"/>
                </a:solidFill>
              </a:rPr>
              <a:t>Power Supply Section</a:t>
            </a:r>
          </a:p>
          <a:p>
            <a:pPr lvl="0">
              <a:lnSpc>
                <a:spcPct val="200000"/>
              </a:lnSpc>
              <a:buSzPct val="100000"/>
              <a:buFont typeface="Arial" pitchFamily="34"/>
            </a:pPr>
            <a:r>
              <a:rPr lang="en-US" dirty="0">
                <a:solidFill>
                  <a:srgbClr val="129FDE"/>
                </a:solidFill>
              </a:rPr>
              <a:t>Excitation Generation Section</a:t>
            </a:r>
          </a:p>
          <a:p>
            <a:pPr lvl="0">
              <a:lnSpc>
                <a:spcPct val="200000"/>
              </a:lnSpc>
              <a:buSzPct val="100000"/>
              <a:buFont typeface="Arial" pitchFamily="34"/>
            </a:pPr>
            <a:r>
              <a:rPr lang="en-US" b="1" dirty="0"/>
              <a:t>Data Measurement Arrangement Section</a:t>
            </a:r>
          </a:p>
          <a:p>
            <a:pPr lvl="0">
              <a:lnSpc>
                <a:spcPct val="200000"/>
              </a:lnSpc>
              <a:buSzPct val="100000"/>
              <a:buFont typeface="Arial" pitchFamily="34"/>
            </a:pPr>
            <a:r>
              <a:rPr lang="en-US" dirty="0">
                <a:solidFill>
                  <a:srgbClr val="129FDE"/>
                </a:solidFill>
              </a:rPr>
              <a:t>Signal Data Processing Section</a:t>
            </a:r>
          </a:p>
          <a:p>
            <a:pPr marL="0" lvl="0" indent="0">
              <a:buNone/>
            </a:pPr>
            <a:endParaRPr lang="en-US" dirty="0">
              <a:solidFill>
                <a:srgbClr val="000000"/>
              </a:solidFill>
              <a:latin typeface="Calibri"/>
            </a:endParaRPr>
          </a:p>
          <a:p>
            <a:pPr lvl="0">
              <a:buSzPct val="100000"/>
              <a:buFont typeface="Arial" pitchFamily="34"/>
            </a:pPr>
            <a:endParaRPr lang="en-GB" dirty="0">
              <a:solidFill>
                <a:srgbClr val="000000"/>
              </a:solidFill>
              <a:latin typeface="Calibri"/>
            </a:endParaRPr>
          </a:p>
        </p:txBody>
      </p:sp>
    </p:spTree>
    <p:extLst>
      <p:ext uri="{BB962C8B-B14F-4D97-AF65-F5344CB8AC3E}">
        <p14:creationId xmlns:p14="http://schemas.microsoft.com/office/powerpoint/2010/main" val="2772446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751">
    <p:spTree>
      <p:nvGrpSpPr>
        <p:cNvPr id="1" name=""/>
        <p:cNvGrpSpPr/>
        <p:nvPr/>
      </p:nvGrpSpPr>
      <p:grpSpPr>
        <a:xfrm>
          <a:off x="0" y="0"/>
          <a:ext cx="0" cy="0"/>
          <a:chOff x="0" y="0"/>
          <a:chExt cx="0" cy="0"/>
        </a:xfrm>
      </p:grpSpPr>
      <p:sp>
        <p:nvSpPr>
          <p:cNvPr id="2" name="Title 3"/>
          <p:cNvSpPr txBox="1">
            <a:spLocks noGrp="1"/>
          </p:cNvSpPr>
          <p:nvPr>
            <p:ph type="title"/>
          </p:nvPr>
        </p:nvSpPr>
        <p:spPr/>
        <p:txBody>
          <a:bodyPr/>
          <a:lstStyle/>
          <a:p>
            <a:pPr lvl="0"/>
            <a:r>
              <a:rPr lang="en-US"/>
              <a:t>Agenda</a:t>
            </a:r>
            <a:endParaRPr lang="en-GB"/>
          </a:p>
        </p:txBody>
      </p:sp>
      <p:sp>
        <p:nvSpPr>
          <p:cNvPr id="3" name="Text Placeholder 4"/>
          <p:cNvSpPr txBox="1">
            <a:spLocks noGrp="1"/>
          </p:cNvSpPr>
          <p:nvPr>
            <p:ph type="body" sz="quarter" idx="4294967295"/>
          </p:nvPr>
        </p:nvSpPr>
        <p:spPr>
          <a:xfrm>
            <a:off x="4205596" y="779318"/>
            <a:ext cx="6086877" cy="4118547"/>
          </a:xfrm>
          <a:prstGeom prst="rect">
            <a:avLst/>
          </a:prstGeom>
          <a:noFill/>
          <a:ln>
            <a:noFill/>
          </a:ln>
        </p:spPr>
        <p:txBody>
          <a:bodyPr vert="horz" wrap="square" lIns="91440" tIns="45720" rIns="91440" bIns="45720" anchor="t" anchorCtr="0" compatLnSpc="1">
            <a:noAutofit/>
          </a:bodyPr>
          <a:lstStyle/>
          <a:p>
            <a:pPr>
              <a:lnSpc>
                <a:spcPct val="200000"/>
              </a:lnSpc>
            </a:pPr>
            <a:r>
              <a:rPr lang="en-US" dirty="0" smtClean="0">
                <a:solidFill>
                  <a:srgbClr val="129FDE"/>
                </a:solidFill>
              </a:rPr>
              <a:t>Theoretical Approach</a:t>
            </a:r>
          </a:p>
          <a:p>
            <a:pPr>
              <a:lnSpc>
                <a:spcPct val="200000"/>
              </a:lnSpc>
            </a:pPr>
            <a:r>
              <a:rPr lang="en-US" dirty="0" smtClean="0">
                <a:solidFill>
                  <a:srgbClr val="129FDE"/>
                </a:solidFill>
              </a:rPr>
              <a:t>Hardware Design Procedure </a:t>
            </a:r>
          </a:p>
          <a:p>
            <a:pPr>
              <a:lnSpc>
                <a:spcPct val="200000"/>
              </a:lnSpc>
            </a:pPr>
            <a:r>
              <a:rPr lang="en-US" dirty="0" smtClean="0">
                <a:solidFill>
                  <a:srgbClr val="129FDE"/>
                </a:solidFill>
              </a:rPr>
              <a:t>Simulation Analysis</a:t>
            </a:r>
          </a:p>
          <a:p>
            <a:pPr>
              <a:lnSpc>
                <a:spcPct val="200000"/>
              </a:lnSpc>
            </a:pPr>
            <a:r>
              <a:rPr lang="en-US" dirty="0" smtClean="0">
                <a:solidFill>
                  <a:srgbClr val="129FDE"/>
                </a:solidFill>
              </a:rPr>
              <a:t>Layout Design Description</a:t>
            </a:r>
          </a:p>
          <a:p>
            <a:pPr>
              <a:lnSpc>
                <a:spcPct val="200000"/>
              </a:lnSpc>
            </a:pPr>
            <a:r>
              <a:rPr lang="en-US" dirty="0" smtClean="0">
                <a:solidFill>
                  <a:srgbClr val="129FDE"/>
                </a:solidFill>
              </a:rPr>
              <a:t>Conclusion </a:t>
            </a:r>
          </a:p>
          <a:p>
            <a:endParaRPr lang="en-US" dirty="0"/>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763">
    <p:spTree>
      <p:nvGrpSpPr>
        <p:cNvPr id="1" name=""/>
        <p:cNvGrpSpPr/>
        <p:nvPr/>
      </p:nvGrpSpPr>
      <p:grpSpPr>
        <a:xfrm>
          <a:off x="0" y="0"/>
          <a:ext cx="0" cy="0"/>
          <a:chOff x="0" y="0"/>
          <a:chExt cx="0" cy="0"/>
        </a:xfrm>
      </p:grpSpPr>
      <p:sp>
        <p:nvSpPr>
          <p:cNvPr id="2" name="Title 5"/>
          <p:cNvSpPr txBox="1">
            <a:spLocks noGrp="1"/>
          </p:cNvSpPr>
          <p:nvPr>
            <p:ph type="title"/>
          </p:nvPr>
        </p:nvSpPr>
        <p:spPr/>
        <p:txBody>
          <a:bodyPr/>
          <a:lstStyle/>
          <a:p>
            <a:pPr lvl="0"/>
            <a:r>
              <a:rPr lang="en-GB" b="1"/>
              <a:t>Multiplexer Channel switching sequence</a:t>
            </a:r>
          </a:p>
        </p:txBody>
      </p:sp>
      <p:pic>
        <p:nvPicPr>
          <p:cNvPr id="3" name="Content Placeholder 7">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145471" y="1231897"/>
            <a:ext cx="10713028" cy="5226628"/>
          </a:xfrm>
          <a:prstGeom prst="rect">
            <a:avLst/>
          </a:prstGeom>
          <a:noFill/>
          <a:ln>
            <a:noFill/>
          </a:ln>
        </p:spPr>
      </p:pic>
      <p:sp>
        <p:nvSpPr>
          <p:cNvPr id="4" name="Oval 8"/>
          <p:cNvSpPr/>
          <p:nvPr/>
        </p:nvSpPr>
        <p:spPr>
          <a:xfrm>
            <a:off x="1652156" y="1963884"/>
            <a:ext cx="394856" cy="6650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Oval 9"/>
          <p:cNvSpPr/>
          <p:nvPr/>
        </p:nvSpPr>
        <p:spPr>
          <a:xfrm>
            <a:off x="4402278" y="2684888"/>
            <a:ext cx="394856" cy="6650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Oval 10"/>
          <p:cNvSpPr/>
          <p:nvPr/>
        </p:nvSpPr>
        <p:spPr>
          <a:xfrm>
            <a:off x="7000006" y="3512704"/>
            <a:ext cx="394856" cy="6650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Oval 11"/>
          <p:cNvSpPr/>
          <p:nvPr/>
        </p:nvSpPr>
        <p:spPr>
          <a:xfrm>
            <a:off x="9234059" y="4233708"/>
            <a:ext cx="394856" cy="6650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noGrp="1"/>
          </p:cNvSpPr>
          <p:nvPr>
            <p:ph type="title"/>
          </p:nvPr>
        </p:nvSpPr>
        <p:spPr>
          <a:xfrm>
            <a:off x="331583" y="1007688"/>
            <a:ext cx="3248771" cy="2836715"/>
          </a:xfrm>
        </p:spPr>
        <p:txBody>
          <a:bodyPr/>
          <a:lstStyle/>
          <a:p>
            <a:pPr lvl="0"/>
            <a:r>
              <a:rPr lang="en-GB" sz="4800" dirty="0" smtClean="0"/>
              <a:t>Hardware </a:t>
            </a:r>
            <a:br>
              <a:rPr lang="en-GB" sz="4800" dirty="0" smtClean="0"/>
            </a:br>
            <a:r>
              <a:rPr lang="en-GB" sz="4800" dirty="0" smtClean="0"/>
              <a:t>Design </a:t>
            </a:r>
            <a:br>
              <a:rPr lang="en-GB" sz="4800" dirty="0" smtClean="0"/>
            </a:br>
            <a:r>
              <a:rPr lang="en-GB" sz="4800" dirty="0" smtClean="0"/>
              <a:t>Steps</a:t>
            </a:r>
            <a:endParaRPr lang="en-GB" sz="4800" dirty="0"/>
          </a:p>
        </p:txBody>
      </p:sp>
      <p:sp>
        <p:nvSpPr>
          <p:cNvPr id="3" name="Text Placeholder 5"/>
          <p:cNvSpPr txBox="1">
            <a:spLocks noGrp="1"/>
          </p:cNvSpPr>
          <p:nvPr>
            <p:ph type="body" sz="quarter" idx="4294967295"/>
          </p:nvPr>
        </p:nvSpPr>
        <p:spPr>
          <a:xfrm>
            <a:off x="4330287" y="1134267"/>
            <a:ext cx="6086877" cy="4958553"/>
          </a:xfrm>
          <a:prstGeom prst="rect">
            <a:avLst/>
          </a:prstGeom>
          <a:noFill/>
          <a:ln>
            <a:noFill/>
          </a:ln>
        </p:spPr>
        <p:txBody>
          <a:bodyPr vert="horz" wrap="square" lIns="91440" tIns="45720" rIns="91440" bIns="45720" anchor="t" anchorCtr="0" compatLnSpc="1">
            <a:noAutofit/>
          </a:bodyPr>
          <a:lstStyle/>
          <a:p>
            <a:pPr lvl="0">
              <a:lnSpc>
                <a:spcPct val="200000"/>
              </a:lnSpc>
              <a:buSzPct val="100000"/>
              <a:buFont typeface="Arial" pitchFamily="34"/>
            </a:pPr>
            <a:r>
              <a:rPr lang="en-US" dirty="0">
                <a:solidFill>
                  <a:srgbClr val="129FDE"/>
                </a:solidFill>
              </a:rPr>
              <a:t>Power Supply Section</a:t>
            </a:r>
          </a:p>
          <a:p>
            <a:pPr lvl="0">
              <a:lnSpc>
                <a:spcPct val="200000"/>
              </a:lnSpc>
              <a:buSzPct val="100000"/>
              <a:buFont typeface="Arial" pitchFamily="34"/>
            </a:pPr>
            <a:r>
              <a:rPr lang="en-US" dirty="0">
                <a:solidFill>
                  <a:srgbClr val="129FDE"/>
                </a:solidFill>
              </a:rPr>
              <a:t>Excitation Generation Section</a:t>
            </a:r>
          </a:p>
          <a:p>
            <a:pPr lvl="0">
              <a:lnSpc>
                <a:spcPct val="200000"/>
              </a:lnSpc>
              <a:buSzPct val="100000"/>
              <a:buFont typeface="Arial" pitchFamily="34"/>
            </a:pPr>
            <a:r>
              <a:rPr lang="en-US" dirty="0">
                <a:solidFill>
                  <a:srgbClr val="129FDE"/>
                </a:solidFill>
              </a:rPr>
              <a:t>Data Measurement Arrangement Section</a:t>
            </a:r>
          </a:p>
          <a:p>
            <a:pPr lvl="0">
              <a:lnSpc>
                <a:spcPct val="200000"/>
              </a:lnSpc>
              <a:buSzPct val="100000"/>
              <a:buFont typeface="Arial" pitchFamily="34"/>
            </a:pPr>
            <a:r>
              <a:rPr lang="en-US" b="1" dirty="0">
                <a:solidFill>
                  <a:srgbClr val="129FDE"/>
                </a:solidFill>
              </a:rPr>
              <a:t>Signal Data Processing </a:t>
            </a:r>
            <a:r>
              <a:rPr lang="en-US" b="1" dirty="0" smtClean="0">
                <a:solidFill>
                  <a:srgbClr val="129FDE"/>
                </a:solidFill>
              </a:rPr>
              <a:t>Section (part 2)</a:t>
            </a:r>
            <a:endParaRPr lang="en-US" b="1" dirty="0">
              <a:solidFill>
                <a:srgbClr val="129FDE"/>
              </a:solidFill>
            </a:endParaRPr>
          </a:p>
          <a:p>
            <a:pPr marL="0" lvl="0" indent="0">
              <a:buNone/>
            </a:pPr>
            <a:endParaRPr lang="en-US" dirty="0">
              <a:solidFill>
                <a:srgbClr val="000000"/>
              </a:solidFill>
              <a:latin typeface="Calibri"/>
            </a:endParaRPr>
          </a:p>
          <a:p>
            <a:pPr lvl="0">
              <a:buSzPct val="100000"/>
              <a:buFont typeface="Arial" pitchFamily="34"/>
            </a:pPr>
            <a:endParaRPr lang="en-GB" dirty="0">
              <a:solidFill>
                <a:srgbClr val="000000"/>
              </a:solidFill>
              <a:latin typeface="Calibri"/>
            </a:endParaRPr>
          </a:p>
        </p:txBody>
      </p:sp>
    </p:spTree>
    <p:extLst>
      <p:ext uri="{BB962C8B-B14F-4D97-AF65-F5344CB8AC3E}">
        <p14:creationId xmlns:p14="http://schemas.microsoft.com/office/powerpoint/2010/main" val="35535895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769">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a:t>ADC Input Driver Circuit</a:t>
            </a:r>
          </a:p>
        </p:txBody>
      </p:sp>
      <p:sp>
        <p:nvSpPr>
          <p:cNvPr id="3" name="Content Placeholder 4"/>
          <p:cNvSpPr txBox="1">
            <a:spLocks noGrp="1"/>
          </p:cNvSpPr>
          <p:nvPr>
            <p:ph type="body" sz="quarter" idx="4294967295"/>
          </p:nvPr>
        </p:nvSpPr>
        <p:spPr>
          <a:xfrm>
            <a:off x="5591966" y="1551878"/>
            <a:ext cx="5184830" cy="4737387"/>
          </a:xfrm>
          <a:prstGeom prst="rect">
            <a:avLst/>
          </a:prstGeom>
          <a:solidFill>
            <a:schemeClr val="accent6">
              <a:lumMod val="40000"/>
              <a:lumOff val="60000"/>
            </a:schemeClr>
          </a:solidFill>
          <a:ln>
            <a:noFill/>
          </a:ln>
        </p:spPr>
        <p:txBody>
          <a:bodyPr vert="horz" wrap="square" lIns="91440" tIns="45720" rIns="91440" bIns="45720" anchor="t" anchorCtr="0" compatLnSpc="1">
            <a:noAutofit/>
          </a:bodyPr>
          <a:lstStyle/>
          <a:p>
            <a:pPr lvl="0" algn="just">
              <a:buSzPct val="100000"/>
              <a:buFont typeface="Arial" pitchFamily="34"/>
            </a:pPr>
            <a:r>
              <a:rPr lang="en-GB" sz="1600" b="1" dirty="0">
                <a:solidFill>
                  <a:srgbClr val="000000"/>
                </a:solidFill>
                <a:latin typeface="Calibri"/>
              </a:rPr>
              <a:t>Successive Approximation (SAR) </a:t>
            </a:r>
            <a:r>
              <a:rPr lang="en-GB" sz="1600" dirty="0">
                <a:solidFill>
                  <a:srgbClr val="000000"/>
                </a:solidFill>
                <a:latin typeface="Calibri"/>
              </a:rPr>
              <a:t>ADC is being chosen because SAR ADCs contain the </a:t>
            </a:r>
            <a:r>
              <a:rPr lang="en-GB" sz="1600" b="1" dirty="0">
                <a:solidFill>
                  <a:srgbClr val="000000"/>
                </a:solidFill>
                <a:latin typeface="Calibri"/>
              </a:rPr>
              <a:t>sample-hold feature with almost zero-cycle latency and a low latency time </a:t>
            </a:r>
            <a:r>
              <a:rPr lang="en-GB" sz="1600" dirty="0">
                <a:solidFill>
                  <a:srgbClr val="000000"/>
                </a:solidFill>
                <a:latin typeface="Calibri"/>
              </a:rPr>
              <a:t>compared with the other ADC kinds like Sigma Delta or Pipeline ADC</a:t>
            </a:r>
          </a:p>
          <a:p>
            <a:pPr lvl="0" algn="just">
              <a:buSzPct val="100000"/>
              <a:buFont typeface="Arial" pitchFamily="34"/>
            </a:pPr>
            <a:r>
              <a:rPr lang="en-GB" sz="1600" dirty="0">
                <a:solidFill>
                  <a:srgbClr val="000000"/>
                </a:solidFill>
                <a:latin typeface="Calibri"/>
              </a:rPr>
              <a:t>Texas Instrument’s high precision ADC, </a:t>
            </a:r>
            <a:r>
              <a:rPr lang="en-GB" sz="1600" b="1" dirty="0">
                <a:solidFill>
                  <a:srgbClr val="000000"/>
                </a:solidFill>
                <a:latin typeface="Calibri"/>
              </a:rPr>
              <a:t>ADS7057 </a:t>
            </a:r>
            <a:r>
              <a:rPr lang="en-GB" sz="1600" dirty="0">
                <a:solidFill>
                  <a:srgbClr val="000000"/>
                </a:solidFill>
                <a:latin typeface="Calibri"/>
              </a:rPr>
              <a:t>has been chosen which </a:t>
            </a:r>
            <a:r>
              <a:rPr lang="en-GB" sz="1600" b="1" dirty="0">
                <a:solidFill>
                  <a:srgbClr val="000000"/>
                </a:solidFill>
                <a:latin typeface="Calibri"/>
              </a:rPr>
              <a:t>is 14-bit,  2.5 –MSPS</a:t>
            </a:r>
            <a:r>
              <a:rPr lang="en-GB" sz="1600" dirty="0">
                <a:solidFill>
                  <a:srgbClr val="000000"/>
                </a:solidFill>
                <a:latin typeface="Calibri"/>
              </a:rPr>
              <a:t> SAR and operates in fully differential input  mode, functions as </a:t>
            </a:r>
            <a:r>
              <a:rPr lang="en-GB" sz="1600" b="1" dirty="0">
                <a:solidFill>
                  <a:srgbClr val="000000"/>
                </a:solidFill>
                <a:latin typeface="Calibri"/>
              </a:rPr>
              <a:t>high speed data conversion with a total cycle time of 400 ns </a:t>
            </a:r>
          </a:p>
          <a:p>
            <a:pPr lvl="0" algn="just">
              <a:buSzPct val="100000"/>
              <a:buFont typeface="Arial" pitchFamily="34"/>
            </a:pPr>
            <a:endParaRPr lang="en-US" sz="1600" b="1" dirty="0">
              <a:solidFill>
                <a:srgbClr val="000000"/>
              </a:solidFill>
              <a:latin typeface="Calibri"/>
            </a:endParaRPr>
          </a:p>
          <a:p>
            <a:pPr marL="0" lvl="0" indent="0" algn="just">
              <a:buNone/>
            </a:pPr>
            <a:endParaRPr lang="en-GB" sz="1600" b="1" dirty="0">
              <a:solidFill>
                <a:srgbClr val="000000"/>
              </a:solidFill>
              <a:latin typeface="Calibri"/>
            </a:endParaRPr>
          </a:p>
          <a:p>
            <a:pPr lvl="0" algn="just">
              <a:buSzPct val="100000"/>
              <a:buFont typeface="Arial" pitchFamily="34"/>
            </a:pPr>
            <a:r>
              <a:rPr lang="en-US" sz="1600" b="1" dirty="0">
                <a:solidFill>
                  <a:srgbClr val="000000"/>
                </a:solidFill>
                <a:latin typeface="Calibri"/>
              </a:rPr>
              <a:t>Three Designated Design Sections</a:t>
            </a:r>
            <a:r>
              <a:rPr lang="en-US" sz="1600" dirty="0">
                <a:solidFill>
                  <a:srgbClr val="000000"/>
                </a:solidFill>
                <a:latin typeface="Calibri"/>
              </a:rPr>
              <a:t>:</a:t>
            </a:r>
          </a:p>
          <a:p>
            <a:pPr lvl="0" algn="just">
              <a:buSzPct val="100000"/>
              <a:buFont typeface="Calibri Light"/>
              <a:buAutoNum type="arabicPeriod"/>
            </a:pPr>
            <a:r>
              <a:rPr lang="en-US" sz="1600" dirty="0">
                <a:solidFill>
                  <a:srgbClr val="000000"/>
                </a:solidFill>
                <a:latin typeface="Calibri"/>
              </a:rPr>
              <a:t>Differential Amplifier System elements </a:t>
            </a:r>
          </a:p>
          <a:p>
            <a:pPr lvl="0" algn="just">
              <a:buSzPct val="100000"/>
              <a:buFont typeface="Calibri Light"/>
              <a:buAutoNum type="arabicPeriod"/>
            </a:pPr>
            <a:r>
              <a:rPr lang="en-US" sz="1600" dirty="0">
                <a:solidFill>
                  <a:srgbClr val="000000"/>
                </a:solidFill>
                <a:latin typeface="Calibri"/>
              </a:rPr>
              <a:t>Charge Bucket Filter</a:t>
            </a:r>
          </a:p>
          <a:p>
            <a:pPr lvl="0" algn="just">
              <a:buSzPct val="100000"/>
              <a:buFont typeface="Calibri Light"/>
              <a:buAutoNum type="arabicPeriod"/>
            </a:pPr>
            <a:r>
              <a:rPr lang="en-US" sz="1600" dirty="0">
                <a:solidFill>
                  <a:srgbClr val="000000"/>
                </a:solidFill>
                <a:latin typeface="Calibri"/>
              </a:rPr>
              <a:t>SAR ADC Equivalent Circuit </a:t>
            </a:r>
            <a:endParaRPr lang="en-GB" sz="1600" dirty="0">
              <a:solidFill>
                <a:srgbClr val="000000"/>
              </a:solidFill>
              <a:latin typeface="Calibri"/>
            </a:endParaRPr>
          </a:p>
          <a:p>
            <a:pPr marL="0" lvl="0" indent="0">
              <a:buNone/>
            </a:pPr>
            <a:endParaRPr lang="en-GB" b="1" dirty="0">
              <a:solidFill>
                <a:srgbClr val="000000"/>
              </a:solidFill>
              <a:latin typeface="Calibri"/>
            </a:endParaRPr>
          </a:p>
          <a:p>
            <a:pPr lvl="0">
              <a:buSzPct val="100000"/>
              <a:buFont typeface="Arial" pitchFamily="34"/>
            </a:pPr>
            <a:endParaRPr lang="en-GB" b="1" dirty="0">
              <a:solidFill>
                <a:srgbClr val="000000"/>
              </a:solidFill>
              <a:latin typeface="Calibri"/>
            </a:endParaRPr>
          </a:p>
        </p:txBody>
      </p:sp>
      <p:sp>
        <p:nvSpPr>
          <p:cNvPr id="4" name="Text Placeholder 5"/>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pic>
        <p:nvPicPr>
          <p:cNvPr id="5" name="Content Placeholder 9"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217005" y="1383194"/>
            <a:ext cx="5220785" cy="2930240"/>
          </a:xfrm>
          <a:prstGeom prst="rect">
            <a:avLst/>
          </a:prstGeom>
          <a:noFill/>
          <a:ln>
            <a:noFill/>
          </a:ln>
        </p:spPr>
      </p:pic>
      <p:pic>
        <p:nvPicPr>
          <p:cNvPr id="6" name="Picture 10">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1849913" y="3920572"/>
            <a:ext cx="3849139" cy="2622636"/>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770">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dirty="0"/>
              <a:t>Building the SAR ADC (ADS7057) simulation</a:t>
            </a:r>
            <a:br>
              <a:rPr lang="en-GB" b="1" dirty="0"/>
            </a:br>
            <a:r>
              <a:rPr lang="en-GB" b="1" dirty="0"/>
              <a:t>model</a:t>
            </a:r>
            <a:endParaRPr lang="en-GB" dirty="0"/>
          </a:p>
        </p:txBody>
      </p:sp>
      <p:sp>
        <p:nvSpPr>
          <p:cNvPr id="3" name="Text Placeholder 6"/>
          <p:cNvSpPr txBox="1">
            <a:spLocks noGrp="1"/>
          </p:cNvSpPr>
          <p:nvPr>
            <p:ph type="body" sz="quarter" idx="4294967295"/>
          </p:nvPr>
        </p:nvSpPr>
        <p:spPr>
          <a:xfrm>
            <a:off x="250865" y="6385438"/>
            <a:ext cx="10347322" cy="251752"/>
          </a:xfrm>
          <a:prstGeom prst="rect">
            <a:avLst/>
          </a:prstGeom>
          <a:noFill/>
          <a:ln>
            <a:noFill/>
          </a:ln>
        </p:spPr>
        <p:txBody>
          <a:bodyPr vert="horz" wrap="square" lIns="91440" tIns="45720" rIns="91440" bIns="45720" anchor="t" anchorCtr="0" compatLnSpc="1">
            <a:noAutofit/>
          </a:bodyPr>
          <a:lstStyle/>
          <a:p>
            <a:pPr marL="0" lvl="0" indent="0">
              <a:buNone/>
            </a:pPr>
            <a:r>
              <a:rPr lang="en-GB" sz="2000">
                <a:solidFill>
                  <a:srgbClr val="000000"/>
                </a:solidFill>
                <a:latin typeface="Calibri"/>
              </a:rPr>
              <a:t>Figure: TINA SPICE equivalent model of SAR ADC driving circuitry</a:t>
            </a:r>
          </a:p>
        </p:txBody>
      </p:sp>
      <p:pic>
        <p:nvPicPr>
          <p:cNvPr id="4" name="Content Placeholder 7"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rcRect t="2306" r="1007"/>
          <a:stretch>
            <a:fillRect/>
          </a:stretch>
        </p:blipFill>
        <p:spPr>
          <a:xfrm>
            <a:off x="367826" y="1382234"/>
            <a:ext cx="8042532" cy="4589071"/>
          </a:xfrm>
          <a:prstGeom prst="rect">
            <a:avLst/>
          </a:prstGeom>
          <a:noFill/>
          <a:ln>
            <a:noFill/>
          </a:ln>
        </p:spPr>
      </p:pic>
      <mc:AlternateContent xmlns:mc="http://schemas.openxmlformats.org/markup-compatibility/2006">
        <mc:Choice xmlns:a14="http://schemas.microsoft.com/office/drawing/2010/main" Requires="a14">
          <p:sp>
            <p:nvSpPr>
              <p:cNvPr id="5" name="TextBox 10"/>
              <p:cNvSpPr txBox="1"/>
              <p:nvPr/>
            </p:nvSpPr>
            <p:spPr>
              <a:xfrm>
                <a:off x="8601742" y="1608539"/>
                <a:ext cx="3306726" cy="4136452"/>
              </a:xfrm>
              <a:prstGeom prst="rect">
                <a:avLst/>
              </a:prstGeom>
              <a:solidFill>
                <a:srgbClr val="FFFFCC"/>
              </a:solidFill>
              <a:ln cap="flat">
                <a:noFill/>
              </a:ln>
            </p:spPr>
            <p:txBody>
              <a:bodyPr vert="horz" wrap="square" lIns="91440" tIns="45720" rIns="91440" bIns="45720" anchor="t" anchorCtr="0" compatLnSpc="1">
                <a:spAutoFit/>
              </a:bodyPr>
              <a:lstStyle/>
              <a:p>
                <a:pPr marL="285750" marR="0" lvl="0" indent="-285750" algn="just"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sample and hold capacitance </a:t>
                </a:r>
                <a14:m>
                  <m:oMath xmlns:m="http://schemas.openxmlformats.org/officeDocument/2006/math">
                    <m:sSub>
                      <m:sSubPr>
                        <m:ctrlPr>
                          <a:rPr lang="en-GB">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𝑠h</m:t>
                        </m:r>
                      </m:sub>
                    </m:sSub>
                  </m:oMath>
                </a14:m>
                <a:r>
                  <a:rPr lang="en-GB" sz="1800" b="0" i="0" u="none" strike="noStrike" kern="1200" cap="none" spc="0" baseline="0">
                    <a:solidFill>
                      <a:srgbClr val="000000"/>
                    </a:solidFill>
                    <a:uFillTx/>
                    <a:latin typeface="Calibri"/>
                  </a:rPr>
                  <a:t> value was given in the datasheet, the corresponding resistance </a:t>
                </a:r>
                <a14:m>
                  <m:oMath xmlns:m="http://schemas.openxmlformats.org/officeDocument/2006/math">
                    <m:sSub>
                      <m:sSubPr>
                        <m:ctrlPr>
                          <a:rPr lang="en-GB">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𝑠h</m:t>
                        </m:r>
                      </m:sub>
                    </m:sSub>
                  </m:oMath>
                </a14:m>
                <a:r>
                  <a:rPr lang="en-GB" sz="1800" b="0" i="0" u="none" strike="noStrike" kern="1200" cap="none" spc="0" baseline="0">
                    <a:solidFill>
                      <a:srgbClr val="000000"/>
                    </a:solidFill>
                    <a:uFillTx/>
                    <a:latin typeface="Calibri"/>
                  </a:rPr>
                  <a:t> value was required to be estimated from</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 xmlns:m="http://schemas.openxmlformats.org/officeDocument/2006/math">
                    <m:sSub>
                      <m:sSubPr>
                        <m:ctrlPr>
                          <a:rPr lang="en-GB">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𝑠h</m:t>
                        </m:r>
                      </m:sub>
                    </m:sSub>
                  </m:oMath>
                </a14:m>
                <a:r>
                  <a:rPr lang="en-GB" sz="1800" b="0" i="0" u="none" strike="noStrike" kern="1200" cap="none" spc="0" baseline="0">
                    <a:solidFill>
                      <a:srgbClr val="000000"/>
                    </a:solidFill>
                    <a:uFillTx/>
                    <a:latin typeface="Calibri"/>
                  </a:rPr>
                  <a:t> = </a:t>
                </a:r>
                <a14:m>
                  <m:oMath xmlns:m="http://schemas.openxmlformats.org/officeDocument/2006/math">
                    <m:f>
                      <m:fPr>
                        <m:ctrlPr>
                          <a:rPr lang="en-GB">
                            <a:latin typeface="Cambria Math" panose="02040503050406030204" pitchFamily="18" charset="0"/>
                          </a:rPr>
                        </m:ctrlPr>
                      </m:fPr>
                      <m:num>
                        <m:sSub>
                          <m:sSubPr>
                            <m:ctrlPr>
                              <a:rPr lang="en-GB">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𝑎𝑐𝑞𝑚𝑖𝑛</m:t>
                            </m:r>
                          </m:sub>
                        </m:sSub>
                      </m:num>
                      <m:den>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𝑠h</m:t>
                            </m:r>
                          </m:sub>
                        </m:sSub>
                      </m:den>
                    </m:f>
                  </m:oMath>
                </a14:m>
                <a:endParaRPr lang="en-GB" sz="18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a:p>
                <a:pPr marL="285750" marR="0" lvl="0" indent="-285750" algn="just"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The voltage controlled voltage source VCVS translates the voltages across the sample and hold capacitors from differential input (ANIP,ANIM) to the single ended output</a:t>
                </a:r>
                <a:endParaRPr lang="en-US" sz="18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mc:Choice>
        <mc:Fallback>
          <p:sp>
            <p:nvSpPr>
              <p:cNvPr id="5" name="TextBox 10"/>
              <p:cNvSpPr txBox="1">
                <a:spLocks noRot="1" noChangeAspect="1" noMove="1" noResize="1" noEditPoints="1" noAdjustHandles="1" noChangeArrowheads="1" noChangeShapeType="1" noTextEdit="1"/>
              </p:cNvSpPr>
              <p:nvPr/>
            </p:nvSpPr>
            <p:spPr>
              <a:xfrm>
                <a:off x="8601742" y="1608539"/>
                <a:ext cx="3306726" cy="4136452"/>
              </a:xfrm>
              <a:prstGeom prst="rect">
                <a:avLst/>
              </a:prstGeom>
              <a:blipFill>
                <a:blip r:embed="rId3"/>
                <a:stretch>
                  <a:fillRect l="-1107" t="-885" r="-1661"/>
                </a:stretch>
              </a:blipFill>
              <a:ln cap="flat">
                <a:noFill/>
              </a:ln>
            </p:spPr>
            <p:txBody>
              <a:bodyPr/>
              <a:lstStyle/>
              <a:p>
                <a:r>
                  <a:rPr lang="en-GB">
                    <a:noFill/>
                  </a:rPr>
                  <a:t> </a:t>
                </a:r>
              </a:p>
            </p:txBody>
          </p:sp>
        </mc:Fallback>
      </mc:AlternateContent>
      <p:pic>
        <p:nvPicPr>
          <p:cNvPr id="6" name="Picture 5"/>
          <p:cNvPicPr>
            <a:picLocks noChangeAspect="1"/>
          </p:cNvPicPr>
          <p:nvPr/>
        </p:nvPicPr>
        <p:blipFill>
          <a:blip r:embed="rId4"/>
          <a:stretch>
            <a:fillRect/>
          </a:stretch>
        </p:blipFill>
        <p:spPr>
          <a:xfrm>
            <a:off x="7979427" y="283197"/>
            <a:ext cx="1975064" cy="1109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Slide771">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a:t>TINA-TI schematic for one single measurement channel</a:t>
            </a:r>
          </a:p>
        </p:txBody>
      </p:sp>
      <p:sp>
        <p:nvSpPr>
          <p:cNvPr id="3" name="Text Placeholder 3"/>
          <p:cNvSpPr txBox="1">
            <a:spLocks noGrp="1"/>
          </p:cNvSpPr>
          <p:nvPr>
            <p:ph type="body" sz="quarter" idx="4294967295"/>
          </p:nvPr>
        </p:nvSpPr>
        <p:spPr>
          <a:xfrm>
            <a:off x="301340" y="3774560"/>
            <a:ext cx="4993675" cy="2296634"/>
          </a:xfrm>
          <a:prstGeom prst="rect">
            <a:avLst/>
          </a:prstGeom>
          <a:noFill/>
          <a:ln w="28575">
            <a:solidFill>
              <a:schemeClr val="accent1">
                <a:lumMod val="50000"/>
              </a:schemeClr>
            </a:solidFill>
          </a:ln>
        </p:spPr>
        <p:txBody>
          <a:bodyPr vert="horz" wrap="square" lIns="91440" tIns="45720" rIns="91440" bIns="45720" anchor="t" anchorCtr="0" compatLnSpc="1">
            <a:noAutofit/>
          </a:bodyPr>
          <a:lstStyle/>
          <a:p>
            <a:pPr lvl="0" algn="just">
              <a:buSzPct val="100000"/>
              <a:buFont typeface="Arial" pitchFamily="34"/>
            </a:pPr>
            <a:r>
              <a:rPr lang="en-GB" sz="1600" dirty="0">
                <a:solidFill>
                  <a:srgbClr val="000000"/>
                </a:solidFill>
                <a:latin typeface="Calibri"/>
              </a:rPr>
              <a:t>one single measurement </a:t>
            </a:r>
            <a:r>
              <a:rPr lang="en-GB" sz="1600" dirty="0" smtClean="0">
                <a:solidFill>
                  <a:srgbClr val="000000"/>
                </a:solidFill>
                <a:latin typeface="Calibri"/>
              </a:rPr>
              <a:t>channel</a:t>
            </a:r>
            <a:endParaRPr lang="en-GB" sz="1600" dirty="0">
              <a:solidFill>
                <a:srgbClr val="000000"/>
              </a:solidFill>
              <a:latin typeface="Calibri"/>
            </a:endParaRPr>
          </a:p>
          <a:p>
            <a:pPr lvl="0" algn="just">
              <a:buSzPct val="100000"/>
              <a:buFont typeface="Arial" pitchFamily="34"/>
            </a:pPr>
            <a:r>
              <a:rPr lang="en-GB" sz="1600" dirty="0">
                <a:solidFill>
                  <a:srgbClr val="000000"/>
                </a:solidFill>
                <a:latin typeface="Calibri"/>
              </a:rPr>
              <a:t>starting from the ’excitation voltage injection’ to the electrodes model and then</a:t>
            </a:r>
          </a:p>
          <a:p>
            <a:pPr lvl="0" algn="just">
              <a:buSzPct val="100000"/>
              <a:buFont typeface="Arial" pitchFamily="34"/>
            </a:pPr>
            <a:r>
              <a:rPr lang="en-GB" sz="1600" dirty="0">
                <a:solidFill>
                  <a:srgbClr val="000000"/>
                </a:solidFill>
                <a:latin typeface="Calibri"/>
              </a:rPr>
              <a:t>followed by the impedance data acquisition and processing portion until the data</a:t>
            </a:r>
          </a:p>
          <a:p>
            <a:pPr lvl="0" algn="just">
              <a:buSzPct val="100000"/>
              <a:buFont typeface="Arial" pitchFamily="34"/>
            </a:pPr>
            <a:r>
              <a:rPr lang="en-GB" sz="1600" dirty="0">
                <a:solidFill>
                  <a:srgbClr val="000000"/>
                </a:solidFill>
                <a:latin typeface="Calibri"/>
              </a:rPr>
              <a:t>has been being fed to the ADC(ADS7057) for consecutive digital processing</a:t>
            </a:r>
          </a:p>
        </p:txBody>
      </p:sp>
      <p:pic>
        <p:nvPicPr>
          <p:cNvPr id="4" name="Content Placeholder 12"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rcRect l="964" r="1976" b="957"/>
          <a:stretch>
            <a:fillRect/>
          </a:stretch>
        </p:blipFill>
        <p:spPr>
          <a:xfrm>
            <a:off x="301340" y="1692828"/>
            <a:ext cx="5229517" cy="1902427"/>
          </a:xfrm>
          <a:prstGeom prst="rect">
            <a:avLst/>
          </a:prstGeom>
          <a:gradFill>
            <a:gsLst>
              <a:gs pos="0">
                <a:srgbClr val="000000"/>
              </a:gs>
              <a:gs pos="100000">
                <a:srgbClr val="FFFFFF"/>
              </a:gs>
            </a:gsLst>
            <a:lin ang="5400000"/>
          </a:gradFill>
          <a:ln>
            <a:noFill/>
          </a:ln>
        </p:spPr>
      </p:pic>
      <p:pic>
        <p:nvPicPr>
          <p:cNvPr id="5" name="Picture 13" descr="Screen Clipping">
            <a:extLst>
              <a:ext uri="{FF2B5EF4-FFF2-40B4-BE49-F238E27FC236}">
                <a16:creationId xmlns:a16="http://schemas.microsoft.com/office/drawing/2014/main" id="{00000000-0000-0000-0000-000000000000}"/>
              </a:ext>
            </a:extLst>
          </p:cNvPr>
          <p:cNvPicPr>
            <a:picLocks noChangeAspect="1"/>
          </p:cNvPicPr>
          <p:nvPr/>
        </p:nvPicPr>
        <p:blipFill>
          <a:blip r:embed="rId3"/>
          <a:srcRect l="503" t="1569"/>
          <a:stretch>
            <a:fillRect/>
          </a:stretch>
        </p:blipFill>
        <p:spPr>
          <a:xfrm>
            <a:off x="5530848" y="1371600"/>
            <a:ext cx="6445477" cy="5284381"/>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Slide765">
    <p:spTree>
      <p:nvGrpSpPr>
        <p:cNvPr id="1" name=""/>
        <p:cNvGrpSpPr/>
        <p:nvPr/>
      </p:nvGrpSpPr>
      <p:grpSpPr>
        <a:xfrm>
          <a:off x="0" y="0"/>
          <a:ext cx="0" cy="0"/>
          <a:chOff x="0" y="0"/>
          <a:chExt cx="0" cy="0"/>
        </a:xfrm>
      </p:grpSpPr>
      <p:sp>
        <p:nvSpPr>
          <p:cNvPr id="2" name="Title 14"/>
          <p:cNvSpPr txBox="1">
            <a:spLocks noGrp="1"/>
          </p:cNvSpPr>
          <p:nvPr>
            <p:ph type="title"/>
          </p:nvPr>
        </p:nvSpPr>
        <p:spPr>
          <a:xfrm>
            <a:off x="543240" y="1639514"/>
            <a:ext cx="9650413" cy="1784607"/>
          </a:xfrm>
        </p:spPr>
        <p:txBody>
          <a:bodyPr/>
          <a:lstStyle/>
          <a:p>
            <a:pPr lvl="0"/>
            <a:r>
              <a:rPr lang="en-US" dirty="0"/>
              <a:t> Simulation Result Analysis</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768">
    <p:bg>
      <p:bgPr>
        <a:gradFill>
          <a:gsLst>
            <a:gs pos="1948">
              <a:schemeClr val="bg1"/>
            </a:gs>
            <a:gs pos="76000">
              <a:srgbClr val="D1F3FF"/>
            </a:gs>
            <a:gs pos="100000">
              <a:srgbClr val="B5D2EC"/>
            </a:gs>
          </a:gsLst>
          <a:lin ang="5400000" scaled="0"/>
        </a:gradFill>
        <a:effectLst/>
      </p:bgPr>
    </p:bg>
    <p:spTree>
      <p:nvGrpSpPr>
        <p:cNvPr id="1" name=""/>
        <p:cNvGrpSpPr/>
        <p:nvPr/>
      </p:nvGrpSpPr>
      <p:grpSpPr>
        <a:xfrm>
          <a:off x="0" y="0"/>
          <a:ext cx="0" cy="0"/>
          <a:chOff x="0" y="0"/>
          <a:chExt cx="0" cy="0"/>
        </a:xfrm>
      </p:grpSpPr>
      <p:sp>
        <p:nvSpPr>
          <p:cNvPr id="2" name="Title 4"/>
          <p:cNvSpPr txBox="1">
            <a:spLocks noGrp="1"/>
          </p:cNvSpPr>
          <p:nvPr>
            <p:ph type="title"/>
          </p:nvPr>
        </p:nvSpPr>
        <p:spPr>
          <a:xfrm>
            <a:off x="331583" y="1007688"/>
            <a:ext cx="3248771" cy="2836715"/>
          </a:xfrm>
        </p:spPr>
        <p:txBody>
          <a:bodyPr/>
          <a:lstStyle/>
          <a:p>
            <a:pPr lvl="0"/>
            <a:r>
              <a:rPr lang="en-GB" sz="4800" dirty="0"/>
              <a:t>Simulation Result Analysis</a:t>
            </a:r>
          </a:p>
        </p:txBody>
      </p:sp>
      <p:sp>
        <p:nvSpPr>
          <p:cNvPr id="3" name="Text Placeholder 5"/>
          <p:cNvSpPr txBox="1">
            <a:spLocks noGrp="1"/>
          </p:cNvSpPr>
          <p:nvPr>
            <p:ph type="body" sz="quarter" idx="4294967295"/>
          </p:nvPr>
        </p:nvSpPr>
        <p:spPr>
          <a:xfrm>
            <a:off x="4330287" y="1134267"/>
            <a:ext cx="6086877" cy="4958553"/>
          </a:xfrm>
          <a:prstGeom prst="rect">
            <a:avLst/>
          </a:prstGeom>
          <a:noFill/>
          <a:ln>
            <a:noFill/>
          </a:ln>
        </p:spPr>
        <p:txBody>
          <a:bodyPr vert="horz" wrap="square" lIns="91440" tIns="45720" rIns="91440" bIns="45720" anchor="t" anchorCtr="0" compatLnSpc="1">
            <a:noAutofit/>
          </a:bodyPr>
          <a:lstStyle/>
          <a:p>
            <a:pPr lvl="0">
              <a:buSzPct val="100000"/>
              <a:buFont typeface="Arial" pitchFamily="34"/>
            </a:pPr>
            <a:r>
              <a:rPr lang="en-US" b="1" dirty="0">
                <a:solidFill>
                  <a:srgbClr val="000000"/>
                </a:solidFill>
                <a:latin typeface="Calibri"/>
              </a:rPr>
              <a:t>ADC Charge Bucket Filter Design </a:t>
            </a:r>
          </a:p>
          <a:p>
            <a:pPr lvl="0">
              <a:buSzPct val="100000"/>
              <a:buFont typeface="Arial" pitchFamily="34"/>
            </a:pPr>
            <a:endParaRPr lang="en-US" dirty="0">
              <a:solidFill>
                <a:srgbClr val="000000"/>
              </a:solidFill>
              <a:latin typeface="Calibri"/>
            </a:endParaRPr>
          </a:p>
          <a:p>
            <a:pPr lvl="0">
              <a:buSzPct val="100000"/>
              <a:buFont typeface="Arial" pitchFamily="34"/>
            </a:pPr>
            <a:r>
              <a:rPr lang="en-US" dirty="0">
                <a:solidFill>
                  <a:srgbClr val="129FDE"/>
                </a:solidFill>
                <a:latin typeface="Calibri"/>
              </a:rPr>
              <a:t>Stability Analysis</a:t>
            </a:r>
          </a:p>
          <a:p>
            <a:pPr lvl="0">
              <a:buSzPct val="100000"/>
              <a:buFont typeface="Arial" pitchFamily="34"/>
            </a:pPr>
            <a:endParaRPr lang="en-US" dirty="0">
              <a:solidFill>
                <a:srgbClr val="129FDE"/>
              </a:solidFill>
              <a:latin typeface="Calibri"/>
            </a:endParaRPr>
          </a:p>
          <a:p>
            <a:pPr lvl="0">
              <a:buSzPct val="100000"/>
              <a:buFont typeface="Arial" pitchFamily="34"/>
            </a:pPr>
            <a:r>
              <a:rPr lang="en-US" dirty="0">
                <a:solidFill>
                  <a:srgbClr val="129FDE"/>
                </a:solidFill>
                <a:latin typeface="Calibri"/>
              </a:rPr>
              <a:t>Noise Simulation</a:t>
            </a:r>
          </a:p>
          <a:p>
            <a:pPr lvl="0">
              <a:buSzPct val="100000"/>
              <a:buFont typeface="Arial" pitchFamily="34"/>
            </a:pPr>
            <a:endParaRPr lang="en-US" dirty="0">
              <a:solidFill>
                <a:srgbClr val="129FDE"/>
              </a:solidFill>
              <a:latin typeface="Calibri"/>
            </a:endParaRPr>
          </a:p>
          <a:p>
            <a:pPr lvl="0">
              <a:buSzPct val="100000"/>
              <a:buFont typeface="Arial" pitchFamily="34"/>
            </a:pPr>
            <a:r>
              <a:rPr lang="en-US" dirty="0">
                <a:solidFill>
                  <a:srgbClr val="129FDE"/>
                </a:solidFill>
                <a:latin typeface="Calibri"/>
              </a:rPr>
              <a:t>Settling Error Analysis</a:t>
            </a:r>
          </a:p>
          <a:p>
            <a:pPr marL="0" lvl="0" indent="0">
              <a:buNone/>
            </a:pPr>
            <a:endParaRPr lang="en-US" dirty="0">
              <a:solidFill>
                <a:srgbClr val="000000"/>
              </a:solidFill>
              <a:latin typeface="Calibri"/>
            </a:endParaRPr>
          </a:p>
          <a:p>
            <a:pPr lvl="0">
              <a:buSzPct val="100000"/>
              <a:buFont typeface="Arial" pitchFamily="34"/>
            </a:pPr>
            <a:endParaRPr lang="en-GB" dirty="0">
              <a:solidFill>
                <a:srgbClr val="000000"/>
              </a:solidFill>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Slide773">
    <p:spTree>
      <p:nvGrpSpPr>
        <p:cNvPr id="1" name=""/>
        <p:cNvGrpSpPr/>
        <p:nvPr/>
      </p:nvGrpSpPr>
      <p:grpSpPr>
        <a:xfrm>
          <a:off x="0" y="0"/>
          <a:ext cx="0" cy="0"/>
          <a:chOff x="0" y="0"/>
          <a:chExt cx="0" cy="0"/>
        </a:xfrm>
      </p:grpSpPr>
      <p:sp>
        <p:nvSpPr>
          <p:cNvPr id="2" name="Title 15"/>
          <p:cNvSpPr txBox="1">
            <a:spLocks noGrp="1"/>
          </p:cNvSpPr>
          <p:nvPr>
            <p:ph type="title"/>
          </p:nvPr>
        </p:nvSpPr>
        <p:spPr>
          <a:xfrm>
            <a:off x="250573" y="340001"/>
            <a:ext cx="9650413" cy="933446"/>
          </a:xfrm>
        </p:spPr>
        <p:txBody>
          <a:bodyPr/>
          <a:lstStyle/>
          <a:p>
            <a:pPr lvl="0"/>
            <a:r>
              <a:rPr lang="en-GB" b="1"/>
              <a:t>ADC charge bucket filter design Simulation</a:t>
            </a:r>
          </a:p>
        </p:txBody>
      </p:sp>
      <p:pic>
        <p:nvPicPr>
          <p:cNvPr id="3" name="Picture 14">
            <a:extLst>
              <a:ext uri="{FF2B5EF4-FFF2-40B4-BE49-F238E27FC236}">
                <a16:creationId xmlns:a16="http://schemas.microsoft.com/office/drawing/2014/main" id="{00000000-0000-0000-0000-000000000000}"/>
              </a:ext>
            </a:extLst>
          </p:cNvPr>
          <p:cNvPicPr>
            <a:picLocks noChangeAspect="1"/>
          </p:cNvPicPr>
          <p:nvPr/>
        </p:nvPicPr>
        <p:blipFill>
          <a:blip r:embed="rId2"/>
          <a:srcRect t="1631" r="1291"/>
          <a:stretch>
            <a:fillRect/>
          </a:stretch>
        </p:blipFill>
        <p:spPr>
          <a:xfrm>
            <a:off x="250573" y="1527459"/>
            <a:ext cx="6472351" cy="4613212"/>
          </a:xfrm>
          <a:prstGeom prst="rect">
            <a:avLst/>
          </a:prstGeom>
          <a:noFill/>
          <a:ln cap="flat">
            <a:noFill/>
          </a:ln>
        </p:spPr>
      </p:pic>
      <p:pic>
        <p:nvPicPr>
          <p:cNvPr id="4" name="Content Placeholder 11">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3"/>
          <a:stretch>
            <a:fillRect/>
          </a:stretch>
        </p:blipFill>
        <p:spPr>
          <a:xfrm>
            <a:off x="6814584" y="10387"/>
            <a:ext cx="2632411" cy="1450979"/>
          </a:xfrm>
          <a:prstGeom prst="rect">
            <a:avLst/>
          </a:prstGeom>
          <a:noFill/>
          <a:ln>
            <a:noFill/>
          </a:ln>
        </p:spPr>
      </p:pic>
      <p:sp>
        <p:nvSpPr>
          <p:cNvPr id="5" name="Text Placeholder 16"/>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sp>
        <p:nvSpPr>
          <p:cNvPr id="6" name="Rectangle 17"/>
          <p:cNvSpPr/>
          <p:nvPr/>
        </p:nvSpPr>
        <p:spPr>
          <a:xfrm>
            <a:off x="3803071" y="3795820"/>
            <a:ext cx="2452256" cy="1638623"/>
          </a:xfrm>
          <a:prstGeom prst="rect">
            <a:avLst/>
          </a:prstGeom>
          <a:noFill/>
          <a:ln w="38103" cap="flat">
            <a:solidFill>
              <a:srgbClr val="00B05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nvGrpSpPr>
          <p:cNvPr id="7" name="Diagram 24"/>
          <p:cNvGrpSpPr/>
          <p:nvPr/>
        </p:nvGrpSpPr>
        <p:grpSpPr>
          <a:xfrm>
            <a:off x="6068287" y="1250807"/>
            <a:ext cx="5569528" cy="5166524"/>
            <a:chOff x="6068287" y="1250807"/>
            <a:chExt cx="5569528" cy="5166524"/>
          </a:xfrm>
        </p:grpSpPr>
        <p:sp>
          <p:nvSpPr>
            <p:cNvPr id="8" name="Rectangle 7"/>
            <p:cNvSpPr/>
            <p:nvPr/>
          </p:nvSpPr>
          <p:spPr>
            <a:xfrm>
              <a:off x="6068287" y="1250807"/>
              <a:ext cx="5569528" cy="5166524"/>
            </a:xfrm>
            <a:prstGeom prst="rect">
              <a:avLst/>
            </a:prstGeom>
            <a:noFill/>
            <a:ln cap="flat">
              <a:noFill/>
              <a:prstDash val="solid"/>
            </a:ln>
          </p:spPr>
          <p:txBody>
            <a:bodyPr lIns="0" tIns="0" rIns="0" bIns="0"/>
            <a:lstStyle/>
            <a:p>
              <a:endParaRPr lang="en-GB"/>
            </a:p>
          </p:txBody>
        </p:sp>
        <p:sp>
          <p:nvSpPr>
            <p:cNvPr id="9" name="Freeform 8"/>
            <p:cNvSpPr/>
            <p:nvPr/>
          </p:nvSpPr>
          <p:spPr>
            <a:xfrm>
              <a:off x="6070646" y="2489115"/>
              <a:ext cx="742419" cy="158246"/>
            </a:xfrm>
            <a:custGeom>
              <a:avLst/>
              <a:gdLst>
                <a:gd name="f0" fmla="val 10800000"/>
                <a:gd name="f1" fmla="val 5400000"/>
                <a:gd name="f2" fmla="val 180"/>
                <a:gd name="f3" fmla="val w"/>
                <a:gd name="f4" fmla="val h"/>
                <a:gd name="f5" fmla="val 0"/>
                <a:gd name="f6" fmla="val 742422"/>
                <a:gd name="f7" fmla="val 158245"/>
                <a:gd name="f8" fmla="+- 0 0 -90"/>
                <a:gd name="f9" fmla="*/ f3 1 742422"/>
                <a:gd name="f10" fmla="*/ f4 1 158245"/>
                <a:gd name="f11" fmla="val f5"/>
                <a:gd name="f12" fmla="val f6"/>
                <a:gd name="f13" fmla="val f7"/>
                <a:gd name="f14" fmla="*/ f8 f0 1"/>
                <a:gd name="f15" fmla="+- f13 0 f11"/>
                <a:gd name="f16" fmla="+- f12 0 f11"/>
                <a:gd name="f17" fmla="*/ f14 1 f2"/>
                <a:gd name="f18" fmla="*/ f16 1 742422"/>
                <a:gd name="f19" fmla="*/ f15 1 158245"/>
                <a:gd name="f20" fmla="*/ 0 f16 1"/>
                <a:gd name="f21" fmla="*/ 0 f15 1"/>
                <a:gd name="f22" fmla="*/ 742422 f16 1"/>
                <a:gd name="f23" fmla="*/ 158245 f15 1"/>
                <a:gd name="f24" fmla="+- f17 0 f1"/>
                <a:gd name="f25" fmla="*/ f20 1 742422"/>
                <a:gd name="f26" fmla="*/ f21 1 158245"/>
                <a:gd name="f27" fmla="*/ f22 1 742422"/>
                <a:gd name="f28" fmla="*/ f23 1 158245"/>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742422" h="158245">
                  <a:moveTo>
                    <a:pt x="f5" y="f5"/>
                  </a:moveTo>
                  <a:lnTo>
                    <a:pt x="f6" y="f5"/>
                  </a:lnTo>
                  <a:lnTo>
                    <a:pt x="f6" y="f7"/>
                  </a:lnTo>
                  <a:lnTo>
                    <a:pt x="f5" y="f7"/>
                  </a:lnTo>
                  <a:lnTo>
                    <a:pt x="f5" y="f5"/>
                  </a:lnTo>
                  <a:close/>
                </a:path>
              </a:pathLst>
            </a:custGeom>
            <a:noFill/>
            <a:ln cap="flat">
              <a:noFill/>
              <a:prstDash val="solid"/>
            </a:ln>
          </p:spPr>
          <p:txBody>
            <a:bodyPr vert="horz" wrap="square" lIns="35561" tIns="12701" rIns="35561" bIns="12701" anchor="ctr" anchorCtr="0" compatLnSpc="1">
              <a:noAutofit/>
            </a:bodyPr>
            <a:lstStyle/>
            <a:p>
              <a:pPr marL="0" marR="0" lvl="0" indent="0" algn="r" defTabSz="222254" rtl="0" fontAlgn="auto" hangingPunct="1">
                <a:lnSpc>
                  <a:spcPct val="90000"/>
                </a:lnSpc>
                <a:spcBef>
                  <a:spcPts val="0"/>
                </a:spcBef>
                <a:spcAft>
                  <a:spcPts val="20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Calibri"/>
              </a:endParaRPr>
            </a:p>
          </p:txBody>
        </p:sp>
        <p:sp>
          <p:nvSpPr>
            <p:cNvPr id="10" name="Freeform 9"/>
            <p:cNvSpPr/>
            <p:nvPr/>
          </p:nvSpPr>
          <p:spPr>
            <a:xfrm>
              <a:off x="6774871" y="1790971"/>
              <a:ext cx="148480" cy="1819820"/>
            </a:xfrm>
            <a:custGeom>
              <a:avLst>
                <a:gd name="f11" fmla="val 35000"/>
                <a:gd name="f12" fmla="val 50000"/>
              </a:avLst>
              <a:gdLst>
                <a:gd name="f2" fmla="val 10800000"/>
                <a:gd name="f3" fmla="val 5400000"/>
                <a:gd name="f4" fmla="val 180"/>
                <a:gd name="f5" fmla="val w"/>
                <a:gd name="f6" fmla="val h"/>
                <a:gd name="f7" fmla="val ss"/>
                <a:gd name="f8" fmla="val 0"/>
                <a:gd name="f9" fmla="*/ 5419351 1 1725033"/>
                <a:gd name="f10" fmla="+- 0 0 5400000"/>
                <a:gd name="f11" fmla="val 35000"/>
                <a:gd name="f12" fmla="val 50000"/>
                <a:gd name="f13" fmla="+- 0 0 -180"/>
                <a:gd name="f14" fmla="+- 0 0 -270"/>
                <a:gd name="f15" fmla="+- 0 0 -360"/>
                <a:gd name="f16" fmla="abs f5"/>
                <a:gd name="f17" fmla="abs f6"/>
                <a:gd name="f18" fmla="abs f7"/>
                <a:gd name="f19" fmla="val f8"/>
                <a:gd name="f20" fmla="val f12"/>
                <a:gd name="f21" fmla="val f11"/>
                <a:gd name="f22" fmla="+- 2700000 f3 0"/>
                <a:gd name="f23" fmla="*/ f13 f2 1"/>
                <a:gd name="f24" fmla="*/ f14 f2 1"/>
                <a:gd name="f25" fmla="*/ f15 f2 1"/>
                <a:gd name="f26" fmla="?: f16 f5 1"/>
                <a:gd name="f27" fmla="?: f17 f6 1"/>
                <a:gd name="f28" fmla="?: f18 f7 1"/>
                <a:gd name="f29" fmla="*/ f22 f9 1"/>
                <a:gd name="f30" fmla="*/ f23 1 f4"/>
                <a:gd name="f31" fmla="*/ f24 1 f4"/>
                <a:gd name="f32" fmla="*/ f25 1 f4"/>
                <a:gd name="f33" fmla="*/ f26 1 21600"/>
                <a:gd name="f34" fmla="*/ f27 1 21600"/>
                <a:gd name="f35" fmla="*/ 21600 f26 1"/>
                <a:gd name="f36" fmla="*/ 21600 f27 1"/>
                <a:gd name="f37" fmla="*/ f29 1 f2"/>
                <a:gd name="f38" fmla="+- f30 0 f3"/>
                <a:gd name="f39" fmla="+- f31 0 f3"/>
                <a:gd name="f40" fmla="+- f32 0 f3"/>
                <a:gd name="f41" fmla="min f34 f33"/>
                <a:gd name="f42" fmla="*/ f35 1 f28"/>
                <a:gd name="f43" fmla="*/ f36 1 f28"/>
                <a:gd name="f44" fmla="+- 0 0 f37"/>
                <a:gd name="f45" fmla="val f42"/>
                <a:gd name="f46" fmla="val f43"/>
                <a:gd name="f47" fmla="+- 0 0 f44"/>
                <a:gd name="f48" fmla="*/ f19 f41 1"/>
                <a:gd name="f49" fmla="+- f46 0 f19"/>
                <a:gd name="f50" fmla="+- f45 0 f19"/>
                <a:gd name="f51" fmla="*/ f47 f2 1"/>
                <a:gd name="f52" fmla="*/ f45 f41 1"/>
                <a:gd name="f53" fmla="*/ f46 f41 1"/>
                <a:gd name="f54" fmla="*/ f50 1 2"/>
                <a:gd name="f55" fmla="min f50 f49"/>
                <a:gd name="f56" fmla="*/ f49 f20 1"/>
                <a:gd name="f57" fmla="*/ f51 1 f9"/>
                <a:gd name="f58" fmla="+- f19 f54 0"/>
                <a:gd name="f59" fmla="*/ f55 f21 1"/>
                <a:gd name="f60" fmla="*/ f56 1 100000"/>
                <a:gd name="f61" fmla="+- f57 0 f3"/>
                <a:gd name="f62" fmla="*/ f54 f41 1"/>
                <a:gd name="f63" fmla="*/ f59 1 100000"/>
                <a:gd name="f64" fmla="cos 1 f61"/>
                <a:gd name="f65" fmla="sin 1 f61"/>
                <a:gd name="f66" fmla="*/ f58 f41 1"/>
                <a:gd name="f67" fmla="*/ f60 f41 1"/>
                <a:gd name="f68" fmla="+- f60 f63 0"/>
                <a:gd name="f69" fmla="+- 0 0 f64"/>
                <a:gd name="f70" fmla="+- 0 0 f65"/>
                <a:gd name="f71" fmla="*/ f63 f41 1"/>
                <a:gd name="f72" fmla="+- 0 0 f69"/>
                <a:gd name="f73" fmla="+- 0 0 f70"/>
                <a:gd name="f74" fmla="*/ f68 f41 1"/>
                <a:gd name="f75" fmla="*/ f72 f54 1"/>
                <a:gd name="f76" fmla="*/ f73 f63 1"/>
                <a:gd name="f77" fmla="+- f45 0 f75"/>
                <a:gd name="f78" fmla="+- f63 0 f76"/>
                <a:gd name="f79" fmla="+- f46 f76 0"/>
                <a:gd name="f80" fmla="+- f79 0 f63"/>
                <a:gd name="f81" fmla="*/ f77 f41 1"/>
                <a:gd name="f82" fmla="*/ f78 f41 1"/>
                <a:gd name="f83" fmla="*/ f80 f41 1"/>
              </a:gdLst>
              <a:ahLst/>
              <a:cxnLst>
                <a:cxn ang="3cd4">
                  <a:pos x="hc" y="t"/>
                </a:cxn>
                <a:cxn ang="0">
                  <a:pos x="r" y="vc"/>
                </a:cxn>
                <a:cxn ang="cd4">
                  <a:pos x="hc" y="b"/>
                </a:cxn>
                <a:cxn ang="cd2">
                  <a:pos x="l" y="vc"/>
                </a:cxn>
                <a:cxn ang="f38">
                  <a:pos x="f52" y="f48"/>
                </a:cxn>
                <a:cxn ang="f39">
                  <a:pos x="f48" y="f67"/>
                </a:cxn>
                <a:cxn ang="f40">
                  <a:pos x="f52" y="f53"/>
                </a:cxn>
              </a:cxnLst>
              <a:rect l="f81" t="f82" r="f52" b="f83"/>
              <a:pathLst>
                <a:path stroke="0">
                  <a:moveTo>
                    <a:pt x="f52" y="f53"/>
                  </a:moveTo>
                  <a:arcTo wR="f62" hR="f71" stAng="f3" swAng="f3"/>
                  <a:lnTo>
                    <a:pt x="f66" y="f74"/>
                  </a:lnTo>
                  <a:arcTo wR="f62" hR="f71" stAng="f8" swAng="f10"/>
                  <a:arcTo wR="f62" hR="f71" stAng="f3" swAng="f10"/>
                  <a:lnTo>
                    <a:pt x="f66" y="f71"/>
                  </a:lnTo>
                  <a:arcTo wR="f62" hR="f71" stAng="f2" swAng="f3"/>
                  <a:close/>
                </a:path>
                <a:path fill="none">
                  <a:moveTo>
                    <a:pt x="f52" y="f53"/>
                  </a:moveTo>
                  <a:arcTo wR="f62" hR="f71" stAng="f3" swAng="f3"/>
                  <a:lnTo>
                    <a:pt x="f66" y="f74"/>
                  </a:lnTo>
                  <a:arcTo wR="f62" hR="f71" stAng="f8" swAng="f10"/>
                  <a:arcTo wR="f62" hR="f71" stAng="f3" swAng="f10"/>
                  <a:lnTo>
                    <a:pt x="f66" y="f71"/>
                  </a:lnTo>
                  <a:arcTo wR="f62" hR="f71" stAng="f2" swAng="f3"/>
                </a:path>
              </a:pathLst>
            </a:custGeom>
            <a:noFill/>
            <a:ln w="12701" cap="flat">
              <a:solidFill>
                <a:srgbClr val="477BA9"/>
              </a:solidFill>
              <a:prstDash val="solid"/>
              <a:miter/>
            </a:ln>
          </p:spPr>
          <p:txBody>
            <a:bodyPr lIns="0" tIns="0" rIns="0" bIns="0"/>
            <a:lstStyle/>
            <a:p>
              <a:endParaRPr lang="en-GB"/>
            </a:p>
          </p:txBody>
        </p:sp>
        <p:sp>
          <p:nvSpPr>
            <p:cNvPr id="11" name="Freeform 10"/>
            <p:cNvSpPr/>
            <p:nvPr/>
          </p:nvSpPr>
          <p:spPr>
            <a:xfrm>
              <a:off x="6988265" y="1790971"/>
              <a:ext cx="4614501" cy="1933306"/>
            </a:xfrm>
            <a:custGeom>
              <a:avLst/>
              <a:gdLst>
                <a:gd name="f0" fmla="val 10800000"/>
                <a:gd name="f1" fmla="val 5400000"/>
                <a:gd name="f2" fmla="val 180"/>
                <a:gd name="f3" fmla="val w"/>
                <a:gd name="f4" fmla="val h"/>
                <a:gd name="f5" fmla="val 0"/>
                <a:gd name="f6" fmla="val 4614504"/>
                <a:gd name="f7" fmla="val 1933305"/>
                <a:gd name="f8" fmla="+- 0 0 -90"/>
                <a:gd name="f9" fmla="*/ f3 1 4614504"/>
                <a:gd name="f10" fmla="*/ f4 1 1933305"/>
                <a:gd name="f11" fmla="val f5"/>
                <a:gd name="f12" fmla="val f6"/>
                <a:gd name="f13" fmla="val f7"/>
                <a:gd name="f14" fmla="*/ f8 f0 1"/>
                <a:gd name="f15" fmla="+- f13 0 f11"/>
                <a:gd name="f16" fmla="+- f12 0 f11"/>
                <a:gd name="f17" fmla="*/ f14 1 f2"/>
                <a:gd name="f18" fmla="*/ f16 1 4614504"/>
                <a:gd name="f19" fmla="*/ f15 1 1933305"/>
                <a:gd name="f20" fmla="*/ 0 f16 1"/>
                <a:gd name="f21" fmla="*/ 0 f15 1"/>
                <a:gd name="f22" fmla="*/ 4614504 f16 1"/>
                <a:gd name="f23" fmla="*/ 1933305 f15 1"/>
                <a:gd name="f24" fmla="+- f17 0 f1"/>
                <a:gd name="f25" fmla="*/ f20 1 4614504"/>
                <a:gd name="f26" fmla="*/ f21 1 1933305"/>
                <a:gd name="f27" fmla="*/ f22 1 4614504"/>
                <a:gd name="f28" fmla="*/ f23 1 1933305"/>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4614504" h="1933305">
                  <a:moveTo>
                    <a:pt x="f5" y="f5"/>
                  </a:moveTo>
                  <a:lnTo>
                    <a:pt x="f6" y="f5"/>
                  </a:lnTo>
                  <a:lnTo>
                    <a:pt x="f6" y="f7"/>
                  </a:lnTo>
                  <a:lnTo>
                    <a:pt x="f5" y="f7"/>
                  </a:lnTo>
                  <a:lnTo>
                    <a:pt x="f5" y="f5"/>
                  </a:lnTo>
                  <a:close/>
                </a:path>
              </a:pathLst>
            </a:custGeom>
            <a:solidFill>
              <a:srgbClr val="00B0F0"/>
            </a:solidFill>
            <a:ln w="12701" cap="flat">
              <a:solidFill>
                <a:srgbClr val="FFFFFF"/>
              </a:solidFill>
              <a:prstDash val="solid"/>
              <a:miter/>
            </a:ln>
          </p:spPr>
          <p:txBody>
            <a:bodyPr vert="horz" wrap="square" lIns="60963" tIns="60963" rIns="60963" bIns="60963" anchor="ctr" anchorCtr="0" compatLnSpc="1">
              <a:noAutofit/>
            </a:bodyPr>
            <a:lstStyle/>
            <a:p>
              <a:pPr marL="171450" lvl="1" indent="-171450" defTabSz="711202">
                <a:lnSpc>
                  <a:spcPct val="90000"/>
                </a:lnSpc>
                <a:spcAft>
                  <a:spcPts val="300"/>
                </a:spcAft>
                <a:buSzPct val="100000"/>
                <a:buChar char="•"/>
                <a:defRPr sz="1800" b="0" i="0" u="none" strike="noStrike" kern="0" cap="none" spc="0" baseline="0">
                  <a:solidFill>
                    <a:srgbClr val="000000"/>
                  </a:solidFill>
                  <a:uFillTx/>
                </a:defRPr>
              </a:pPr>
              <a:r>
                <a:rPr lang="en-GB" sz="1600" b="1" i="0" u="none" strike="noStrike" kern="1200" cap="none" spc="0" baseline="0" dirty="0">
                  <a:uFillTx/>
                  <a:latin typeface="Calibri"/>
                </a:rPr>
                <a:t>The ’Analog Design Calculator</a:t>
              </a:r>
              <a:r>
                <a:rPr lang="en-GB" sz="1600" b="1" i="0" u="none" strike="noStrike" kern="1200" cap="none" spc="0" baseline="0" dirty="0">
                  <a:solidFill>
                    <a:srgbClr val="FFFFFF"/>
                  </a:solidFill>
                  <a:uFillTx/>
                  <a:latin typeface="Calibri"/>
                </a:rPr>
                <a:t>’ </a:t>
              </a:r>
              <a:r>
                <a:rPr lang="en-GB" sz="1600" b="0" i="0" u="none" strike="noStrike" kern="1200" cap="none" spc="0" baseline="0" dirty="0">
                  <a:solidFill>
                    <a:srgbClr val="FFFFFF"/>
                  </a:solidFill>
                  <a:uFillTx/>
                  <a:latin typeface="Calibri"/>
                </a:rPr>
                <a:t>has been used to predict the filter values in a certain range; </a:t>
              </a:r>
              <a:r>
                <a:rPr lang="en-US" sz="1600" b="0" i="0" u="none" strike="noStrike" kern="1200" cap="none" spc="0" baseline="0" dirty="0">
                  <a:solidFill>
                    <a:srgbClr val="FFFFFF"/>
                  </a:solidFill>
                  <a:uFillTx/>
                  <a:latin typeface="Calibri"/>
                </a:rPr>
                <a:t>The calculator </a:t>
              </a:r>
              <a:r>
                <a:rPr lang="en-GB" sz="1600" b="0" i="0" u="none" strike="noStrike" kern="1200" cap="none" spc="0" baseline="0" dirty="0">
                  <a:solidFill>
                    <a:srgbClr val="FFFFFF"/>
                  </a:solidFill>
                  <a:uFillTx/>
                  <a:latin typeface="Calibri"/>
                </a:rPr>
                <a:t>approximated the ranges </a:t>
              </a:r>
              <a:r>
                <a:rPr lang="en-GB" sz="1600" b="1" i="0" u="none" strike="noStrike" kern="1200" cap="none" spc="0" baseline="0" dirty="0">
                  <a:solidFill>
                    <a:srgbClr val="FFFFFF"/>
                  </a:solidFill>
                  <a:uFillTx/>
                  <a:latin typeface="Calibri"/>
                </a:rPr>
                <a:t>of </a:t>
              </a:r>
              <a:r>
                <a:rPr lang="en-GB" sz="1600" b="1" i="0" u="none" strike="noStrike" kern="1200" cap="none" spc="0" baseline="0" dirty="0" err="1">
                  <a:solidFill>
                    <a:srgbClr val="FFFFFF"/>
                  </a:solidFill>
                  <a:uFillTx/>
                  <a:latin typeface="Calibri"/>
                </a:rPr>
                <a:t>Rfilt</a:t>
              </a:r>
              <a:r>
                <a:rPr lang="en-GB" sz="1600" b="1" i="0" u="none" strike="noStrike" kern="1200" cap="none" spc="0" baseline="0" dirty="0">
                  <a:solidFill>
                    <a:srgbClr val="FFFFFF"/>
                  </a:solidFill>
                  <a:uFillTx/>
                  <a:latin typeface="Calibri"/>
                </a:rPr>
                <a:t>/2 value </a:t>
              </a:r>
              <a:r>
                <a:rPr lang="en-GB" sz="1600" b="1" i="0" u="none" strike="noStrike" kern="1200" cap="none" spc="0" baseline="0" dirty="0">
                  <a:uFillTx/>
                  <a:latin typeface="Calibri"/>
                </a:rPr>
                <a:t>was from </a:t>
              </a:r>
              <a:r>
                <a:rPr lang="en-GB" sz="1600" b="1" i="0" u="none" strike="noStrike" kern="1200" cap="none" spc="0" baseline="0" dirty="0" smtClean="0">
                  <a:uFillTx/>
                  <a:latin typeface="Calibri"/>
                </a:rPr>
                <a:t>4.8 </a:t>
              </a:r>
              <a:r>
                <a:rPr lang="el-GR" sz="1600" b="1" dirty="0"/>
                <a:t>Ω</a:t>
              </a:r>
              <a:r>
                <a:rPr lang="en-GB" sz="1600" b="1" i="0" u="none" strike="noStrike" kern="1200" cap="none" spc="0" baseline="0" dirty="0" smtClean="0">
                  <a:uFillTx/>
                  <a:latin typeface="Calibri"/>
                </a:rPr>
                <a:t>to 46.4 </a:t>
              </a:r>
              <a:r>
                <a:rPr lang="el-GR" sz="1600" b="1" i="0" u="none" strike="noStrike" kern="1200" cap="none" spc="0" baseline="0" dirty="0" smtClean="0">
                  <a:uFillTx/>
                  <a:latin typeface="Calibri"/>
                </a:rPr>
                <a:t>Ω</a:t>
              </a:r>
              <a:r>
                <a:rPr lang="en-GB" sz="1600" b="1" i="0" u="none" strike="noStrike" kern="1200" cap="none" spc="0" baseline="0" dirty="0" smtClean="0">
                  <a:uFillTx/>
                  <a:latin typeface="Calibri"/>
                </a:rPr>
                <a:t>and </a:t>
              </a:r>
              <a:r>
                <a:rPr lang="en-GB" sz="1600" b="1" i="0" u="none" strike="noStrike" kern="1200" cap="none" spc="0" baseline="0" dirty="0">
                  <a:uFillTx/>
                  <a:latin typeface="Calibri"/>
                </a:rPr>
                <a:t>the </a:t>
              </a:r>
              <a:r>
                <a:rPr lang="en-GB" sz="1600" b="1" i="0" u="none" strike="noStrike" kern="1200" cap="none" spc="0" baseline="0" dirty="0" err="1">
                  <a:uFillTx/>
                  <a:latin typeface="Calibri"/>
                </a:rPr>
                <a:t>Cfilt</a:t>
              </a:r>
              <a:r>
                <a:rPr lang="en-GB" sz="1600" b="1" i="0" u="none" strike="noStrike" kern="1200" cap="none" spc="0" baseline="0" dirty="0">
                  <a:uFillTx/>
                  <a:latin typeface="Calibri"/>
                </a:rPr>
                <a:t>/2 value was from 160pF to 640pF</a:t>
              </a:r>
              <a:r>
                <a:rPr lang="en-GB" sz="1600" b="0" i="0" u="none" strike="noStrike" kern="1200" cap="none" spc="0" baseline="0" dirty="0">
                  <a:solidFill>
                    <a:srgbClr val="FFFFFF"/>
                  </a:solidFill>
                  <a:uFillTx/>
                  <a:latin typeface="Calibri"/>
                </a:rPr>
                <a:t>.</a:t>
              </a:r>
              <a:endParaRPr lang="en-US" sz="1600" b="0" i="0" u="none" strike="noStrike" kern="1200" cap="none" spc="0" baseline="0" dirty="0">
                <a:solidFill>
                  <a:srgbClr val="FFFFFF"/>
                </a:solidFill>
                <a:uFillTx/>
                <a:latin typeface="Calibri"/>
              </a:endParaRPr>
            </a:p>
            <a:p>
              <a:pPr marL="285750" marR="0" lvl="1" indent="-285750" algn="l" defTabSz="1644648" rtl="0" fontAlgn="auto" hangingPunct="1">
                <a:lnSpc>
                  <a:spcPct val="90000"/>
                </a:lnSpc>
                <a:spcBef>
                  <a:spcPts val="0"/>
                </a:spcBef>
                <a:spcAft>
                  <a:spcPts val="700"/>
                </a:spcAft>
                <a:buSzPct val="100000"/>
                <a:buChar char="•"/>
                <a:tabLst/>
                <a:defRPr sz="1800" b="0" i="0" u="none" strike="noStrike" kern="0" cap="none" spc="0" baseline="0">
                  <a:solidFill>
                    <a:srgbClr val="000000"/>
                  </a:solidFill>
                  <a:uFillTx/>
                </a:defRPr>
              </a:pPr>
              <a:endParaRPr lang="en-US" sz="3700" b="0" i="0" u="none" strike="noStrike" kern="1200" cap="none" spc="0" baseline="0" dirty="0">
                <a:solidFill>
                  <a:srgbClr val="FFFFFF"/>
                </a:solidFill>
                <a:uFillTx/>
                <a:latin typeface="Calibri"/>
              </a:endParaRPr>
            </a:p>
          </p:txBody>
        </p:sp>
        <p:sp>
          <p:nvSpPr>
            <p:cNvPr id="12" name="Freeform 11"/>
            <p:cNvSpPr/>
            <p:nvPr/>
          </p:nvSpPr>
          <p:spPr>
            <a:xfrm>
              <a:off x="6070646" y="4735979"/>
              <a:ext cx="384130" cy="158246"/>
            </a:xfrm>
            <a:custGeom>
              <a:avLst/>
              <a:gdLst>
                <a:gd name="f0" fmla="val 10800000"/>
                <a:gd name="f1" fmla="val 5400000"/>
                <a:gd name="f2" fmla="val 180"/>
                <a:gd name="f3" fmla="val w"/>
                <a:gd name="f4" fmla="val h"/>
                <a:gd name="f5" fmla="val 0"/>
                <a:gd name="f6" fmla="val 384128"/>
                <a:gd name="f7" fmla="val 158245"/>
                <a:gd name="f8" fmla="+- 0 0 -90"/>
                <a:gd name="f9" fmla="*/ f3 1 384128"/>
                <a:gd name="f10" fmla="*/ f4 1 158245"/>
                <a:gd name="f11" fmla="val f5"/>
                <a:gd name="f12" fmla="val f6"/>
                <a:gd name="f13" fmla="val f7"/>
                <a:gd name="f14" fmla="*/ f8 f0 1"/>
                <a:gd name="f15" fmla="+- f13 0 f11"/>
                <a:gd name="f16" fmla="+- f12 0 f11"/>
                <a:gd name="f17" fmla="*/ f14 1 f2"/>
                <a:gd name="f18" fmla="*/ f16 1 384128"/>
                <a:gd name="f19" fmla="*/ f15 1 158245"/>
                <a:gd name="f20" fmla="*/ 0 f16 1"/>
                <a:gd name="f21" fmla="*/ 0 f15 1"/>
                <a:gd name="f22" fmla="*/ 384128 f16 1"/>
                <a:gd name="f23" fmla="*/ 158245 f15 1"/>
                <a:gd name="f24" fmla="+- f17 0 f1"/>
                <a:gd name="f25" fmla="*/ f20 1 384128"/>
                <a:gd name="f26" fmla="*/ f21 1 158245"/>
                <a:gd name="f27" fmla="*/ f22 1 384128"/>
                <a:gd name="f28" fmla="*/ f23 1 158245"/>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384128" h="158245">
                  <a:moveTo>
                    <a:pt x="f5" y="f5"/>
                  </a:moveTo>
                  <a:lnTo>
                    <a:pt x="f6" y="f5"/>
                  </a:lnTo>
                  <a:lnTo>
                    <a:pt x="f6" y="f7"/>
                  </a:lnTo>
                  <a:lnTo>
                    <a:pt x="f5" y="f7"/>
                  </a:lnTo>
                  <a:lnTo>
                    <a:pt x="f5" y="f5"/>
                  </a:lnTo>
                  <a:close/>
                </a:path>
              </a:pathLst>
            </a:custGeom>
            <a:noFill/>
            <a:ln cap="flat">
              <a:noFill/>
              <a:prstDash val="solid"/>
            </a:ln>
          </p:spPr>
          <p:txBody>
            <a:bodyPr vert="horz" wrap="square" lIns="35561" tIns="12701" rIns="35561" bIns="12701" anchor="ctr" anchorCtr="0" compatLnSpc="1">
              <a:noAutofit/>
            </a:bodyPr>
            <a:lstStyle/>
            <a:p>
              <a:pPr marL="0" marR="0" lvl="0" indent="0" algn="r" defTabSz="222254" rtl="0" fontAlgn="auto" hangingPunct="1">
                <a:lnSpc>
                  <a:spcPct val="90000"/>
                </a:lnSpc>
                <a:spcBef>
                  <a:spcPts val="0"/>
                </a:spcBef>
                <a:spcAft>
                  <a:spcPts val="20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Calibri"/>
              </a:endParaRPr>
            </a:p>
          </p:txBody>
        </p:sp>
        <p:sp>
          <p:nvSpPr>
            <p:cNvPr id="13" name="Freeform 12"/>
            <p:cNvSpPr/>
            <p:nvPr/>
          </p:nvSpPr>
          <p:spPr>
            <a:xfrm>
              <a:off x="6530754" y="3736905"/>
              <a:ext cx="384322" cy="2502895"/>
            </a:xfrm>
            <a:custGeom>
              <a:avLst>
                <a:gd name="f11" fmla="val 35000"/>
                <a:gd name="f12" fmla="val 50000"/>
              </a:avLst>
              <a:gdLst>
                <a:gd name="f2" fmla="val 10800000"/>
                <a:gd name="f3" fmla="val 5400000"/>
                <a:gd name="f4" fmla="val 180"/>
                <a:gd name="f5" fmla="val w"/>
                <a:gd name="f6" fmla="val h"/>
                <a:gd name="f7" fmla="val ss"/>
                <a:gd name="f8" fmla="val 0"/>
                <a:gd name="f9" fmla="*/ 5419351 1 1725033"/>
                <a:gd name="f10" fmla="+- 0 0 5400000"/>
                <a:gd name="f11" fmla="val 35000"/>
                <a:gd name="f12" fmla="val 50000"/>
                <a:gd name="f13" fmla="+- 0 0 -180"/>
                <a:gd name="f14" fmla="+- 0 0 -270"/>
                <a:gd name="f15" fmla="+- 0 0 -360"/>
                <a:gd name="f16" fmla="abs f5"/>
                <a:gd name="f17" fmla="abs f6"/>
                <a:gd name="f18" fmla="abs f7"/>
                <a:gd name="f19" fmla="val f8"/>
                <a:gd name="f20" fmla="val f12"/>
                <a:gd name="f21" fmla="val f11"/>
                <a:gd name="f22" fmla="+- 2700000 f3 0"/>
                <a:gd name="f23" fmla="*/ f13 f2 1"/>
                <a:gd name="f24" fmla="*/ f14 f2 1"/>
                <a:gd name="f25" fmla="*/ f15 f2 1"/>
                <a:gd name="f26" fmla="?: f16 f5 1"/>
                <a:gd name="f27" fmla="?: f17 f6 1"/>
                <a:gd name="f28" fmla="?: f18 f7 1"/>
                <a:gd name="f29" fmla="*/ f22 f9 1"/>
                <a:gd name="f30" fmla="*/ f23 1 f4"/>
                <a:gd name="f31" fmla="*/ f24 1 f4"/>
                <a:gd name="f32" fmla="*/ f25 1 f4"/>
                <a:gd name="f33" fmla="*/ f26 1 21600"/>
                <a:gd name="f34" fmla="*/ f27 1 21600"/>
                <a:gd name="f35" fmla="*/ 21600 f26 1"/>
                <a:gd name="f36" fmla="*/ 21600 f27 1"/>
                <a:gd name="f37" fmla="*/ f29 1 f2"/>
                <a:gd name="f38" fmla="+- f30 0 f3"/>
                <a:gd name="f39" fmla="+- f31 0 f3"/>
                <a:gd name="f40" fmla="+- f32 0 f3"/>
                <a:gd name="f41" fmla="min f34 f33"/>
                <a:gd name="f42" fmla="*/ f35 1 f28"/>
                <a:gd name="f43" fmla="*/ f36 1 f28"/>
                <a:gd name="f44" fmla="+- 0 0 f37"/>
                <a:gd name="f45" fmla="val f42"/>
                <a:gd name="f46" fmla="val f43"/>
                <a:gd name="f47" fmla="+- 0 0 f44"/>
                <a:gd name="f48" fmla="*/ f19 f41 1"/>
                <a:gd name="f49" fmla="+- f46 0 f19"/>
                <a:gd name="f50" fmla="+- f45 0 f19"/>
                <a:gd name="f51" fmla="*/ f47 f2 1"/>
                <a:gd name="f52" fmla="*/ f45 f41 1"/>
                <a:gd name="f53" fmla="*/ f46 f41 1"/>
                <a:gd name="f54" fmla="*/ f50 1 2"/>
                <a:gd name="f55" fmla="min f50 f49"/>
                <a:gd name="f56" fmla="*/ f49 f20 1"/>
                <a:gd name="f57" fmla="*/ f51 1 f9"/>
                <a:gd name="f58" fmla="+- f19 f54 0"/>
                <a:gd name="f59" fmla="*/ f55 f21 1"/>
                <a:gd name="f60" fmla="*/ f56 1 100000"/>
                <a:gd name="f61" fmla="+- f57 0 f3"/>
                <a:gd name="f62" fmla="*/ f54 f41 1"/>
                <a:gd name="f63" fmla="*/ f59 1 100000"/>
                <a:gd name="f64" fmla="cos 1 f61"/>
                <a:gd name="f65" fmla="sin 1 f61"/>
                <a:gd name="f66" fmla="*/ f58 f41 1"/>
                <a:gd name="f67" fmla="*/ f60 f41 1"/>
                <a:gd name="f68" fmla="+- f60 f63 0"/>
                <a:gd name="f69" fmla="+- 0 0 f64"/>
                <a:gd name="f70" fmla="+- 0 0 f65"/>
                <a:gd name="f71" fmla="*/ f63 f41 1"/>
                <a:gd name="f72" fmla="+- 0 0 f69"/>
                <a:gd name="f73" fmla="+- 0 0 f70"/>
                <a:gd name="f74" fmla="*/ f68 f41 1"/>
                <a:gd name="f75" fmla="*/ f72 f54 1"/>
                <a:gd name="f76" fmla="*/ f73 f63 1"/>
                <a:gd name="f77" fmla="+- f45 0 f75"/>
                <a:gd name="f78" fmla="+- f63 0 f76"/>
                <a:gd name="f79" fmla="+- f46 f76 0"/>
                <a:gd name="f80" fmla="+- f79 0 f63"/>
                <a:gd name="f81" fmla="*/ f77 f41 1"/>
                <a:gd name="f82" fmla="*/ f78 f41 1"/>
                <a:gd name="f83" fmla="*/ f80 f41 1"/>
              </a:gdLst>
              <a:ahLst/>
              <a:cxnLst>
                <a:cxn ang="3cd4">
                  <a:pos x="hc" y="t"/>
                </a:cxn>
                <a:cxn ang="0">
                  <a:pos x="r" y="vc"/>
                </a:cxn>
                <a:cxn ang="cd4">
                  <a:pos x="hc" y="b"/>
                </a:cxn>
                <a:cxn ang="cd2">
                  <a:pos x="l" y="vc"/>
                </a:cxn>
                <a:cxn ang="f38">
                  <a:pos x="f52" y="f48"/>
                </a:cxn>
                <a:cxn ang="f39">
                  <a:pos x="f48" y="f67"/>
                </a:cxn>
                <a:cxn ang="f40">
                  <a:pos x="f52" y="f53"/>
                </a:cxn>
              </a:cxnLst>
              <a:rect l="f81" t="f82" r="f52" b="f83"/>
              <a:pathLst>
                <a:path stroke="0">
                  <a:moveTo>
                    <a:pt x="f52" y="f53"/>
                  </a:moveTo>
                  <a:arcTo wR="f62" hR="f71" stAng="f3" swAng="f3"/>
                  <a:lnTo>
                    <a:pt x="f66" y="f74"/>
                  </a:lnTo>
                  <a:arcTo wR="f62" hR="f71" stAng="f8" swAng="f10"/>
                  <a:arcTo wR="f62" hR="f71" stAng="f3" swAng="f10"/>
                  <a:lnTo>
                    <a:pt x="f66" y="f71"/>
                  </a:lnTo>
                  <a:arcTo wR="f62" hR="f71" stAng="f2" swAng="f3"/>
                  <a:close/>
                </a:path>
                <a:path fill="none">
                  <a:moveTo>
                    <a:pt x="f52" y="f53"/>
                  </a:moveTo>
                  <a:arcTo wR="f62" hR="f71" stAng="f3" swAng="f3"/>
                  <a:lnTo>
                    <a:pt x="f66" y="f74"/>
                  </a:lnTo>
                  <a:arcTo wR="f62" hR="f71" stAng="f8" swAng="f10"/>
                  <a:arcTo wR="f62" hR="f71" stAng="f3" swAng="f10"/>
                  <a:lnTo>
                    <a:pt x="f66" y="f71"/>
                  </a:lnTo>
                  <a:arcTo wR="f62" hR="f71" stAng="f2" swAng="f3"/>
                </a:path>
              </a:pathLst>
            </a:custGeom>
            <a:noFill/>
            <a:ln w="12701" cap="flat">
              <a:solidFill>
                <a:srgbClr val="477BA9"/>
              </a:solidFill>
              <a:prstDash val="solid"/>
              <a:miter/>
            </a:ln>
          </p:spPr>
          <p:txBody>
            <a:bodyPr lIns="0" tIns="0" rIns="0" bIns="0"/>
            <a:lstStyle/>
            <a:p>
              <a:endParaRPr lang="en-GB"/>
            </a:p>
          </p:txBody>
        </p:sp>
        <p:sp>
          <p:nvSpPr>
            <p:cNvPr id="14" name="Freeform 13"/>
            <p:cNvSpPr/>
            <p:nvPr/>
          </p:nvSpPr>
          <p:spPr>
            <a:xfrm>
              <a:off x="6877174" y="3754188"/>
              <a:ext cx="4760640" cy="2321707"/>
            </a:xfrm>
            <a:custGeom>
              <a:avLst/>
              <a:gdLst>
                <a:gd name="f0" fmla="val 10800000"/>
                <a:gd name="f1" fmla="val 5400000"/>
                <a:gd name="f2" fmla="val 180"/>
                <a:gd name="f3" fmla="val w"/>
                <a:gd name="f4" fmla="val h"/>
                <a:gd name="f5" fmla="val 0"/>
                <a:gd name="f6" fmla="val 4760642"/>
                <a:gd name="f7" fmla="val 2321706"/>
                <a:gd name="f8" fmla="+- 0 0 -90"/>
                <a:gd name="f9" fmla="*/ f3 1 4760642"/>
                <a:gd name="f10" fmla="*/ f4 1 2321706"/>
                <a:gd name="f11" fmla="val f5"/>
                <a:gd name="f12" fmla="val f6"/>
                <a:gd name="f13" fmla="val f7"/>
                <a:gd name="f14" fmla="*/ f8 f0 1"/>
                <a:gd name="f15" fmla="+- f13 0 f11"/>
                <a:gd name="f16" fmla="+- f12 0 f11"/>
                <a:gd name="f17" fmla="*/ f14 1 f2"/>
                <a:gd name="f18" fmla="*/ f16 1 4760642"/>
                <a:gd name="f19" fmla="*/ f15 1 2321706"/>
                <a:gd name="f20" fmla="*/ 0 f16 1"/>
                <a:gd name="f21" fmla="*/ 0 f15 1"/>
                <a:gd name="f22" fmla="*/ 4760642 f16 1"/>
                <a:gd name="f23" fmla="*/ 2321706 f15 1"/>
                <a:gd name="f24" fmla="+- f17 0 f1"/>
                <a:gd name="f25" fmla="*/ f20 1 4760642"/>
                <a:gd name="f26" fmla="*/ f21 1 2321706"/>
                <a:gd name="f27" fmla="*/ f22 1 4760642"/>
                <a:gd name="f28" fmla="*/ f23 1 2321706"/>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4760642" h="2321706">
                  <a:moveTo>
                    <a:pt x="f5" y="f5"/>
                  </a:moveTo>
                  <a:lnTo>
                    <a:pt x="f6" y="f5"/>
                  </a:lnTo>
                  <a:lnTo>
                    <a:pt x="f6" y="f7"/>
                  </a:lnTo>
                  <a:lnTo>
                    <a:pt x="f5" y="f7"/>
                  </a:lnTo>
                  <a:lnTo>
                    <a:pt x="f5" y="f5"/>
                  </a:lnTo>
                  <a:close/>
                </a:path>
              </a:pathLst>
            </a:custGeom>
            <a:solidFill>
              <a:srgbClr val="00B0F0"/>
            </a:solidFill>
            <a:ln w="12701" cap="flat">
              <a:solidFill>
                <a:srgbClr val="FFFFFF"/>
              </a:solidFill>
              <a:prstDash val="solid"/>
              <a:miter/>
            </a:ln>
          </p:spPr>
          <p:txBody>
            <a:bodyPr vert="horz" wrap="square" lIns="53336" tIns="53336" rIns="53336" bIns="53336" anchor="ctr" anchorCtr="0" compatLnSpc="1">
              <a:noAutofit/>
            </a:bodyPr>
            <a:lstStyle/>
            <a:p>
              <a:pPr marL="114300" marR="0" lvl="1" indent="-114300" algn="l" defTabSz="622304" rtl="0" fontAlgn="auto" hangingPunct="1">
                <a:lnSpc>
                  <a:spcPct val="90000"/>
                </a:lnSpc>
                <a:spcBef>
                  <a:spcPts val="0"/>
                </a:spcBef>
                <a:spcAft>
                  <a:spcPts val="300"/>
                </a:spcAft>
                <a:buSzPct val="100000"/>
                <a:buChar char="•"/>
                <a:tabLst/>
                <a:defRPr sz="1800" b="0" i="0" u="none" strike="noStrike" kern="0" cap="none" spc="0" baseline="0">
                  <a:solidFill>
                    <a:srgbClr val="000000"/>
                  </a:solidFill>
                  <a:uFillTx/>
                </a:defRPr>
              </a:pPr>
              <a:endParaRPr lang="en-US" sz="1400" b="1" i="0" u="none" strike="noStrike" kern="1200" cap="none" spc="0" baseline="0" dirty="0">
                <a:solidFill>
                  <a:srgbClr val="FFFFFF"/>
                </a:solidFill>
                <a:uFillTx/>
                <a:latin typeface="Calibri"/>
              </a:endParaRPr>
            </a:p>
            <a:p>
              <a:pPr marL="171450" marR="0" lvl="1" indent="-171450" algn="l" defTabSz="800100" rtl="0" fontAlgn="auto" hangingPunct="1">
                <a:lnSpc>
                  <a:spcPct val="90000"/>
                </a:lnSpc>
                <a:spcBef>
                  <a:spcPts val="0"/>
                </a:spcBef>
                <a:spcAft>
                  <a:spcPts val="300"/>
                </a:spcAft>
                <a:buSzPct val="100000"/>
                <a:buChar char="•"/>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the </a:t>
              </a:r>
              <a:r>
                <a:rPr lang="en-GB" sz="1800" b="1" i="0" u="none" strike="noStrike" kern="1200" cap="none" spc="0" baseline="0" dirty="0">
                  <a:solidFill>
                    <a:srgbClr val="FFFFFF"/>
                  </a:solidFill>
                  <a:uFillTx/>
                  <a:latin typeface="Calibri"/>
                </a:rPr>
                <a:t>parametric sweeping </a:t>
              </a:r>
              <a:r>
                <a:rPr lang="en-GB" sz="1800" b="0" i="0" u="none" strike="noStrike" kern="1200" cap="none" spc="0" baseline="0" dirty="0">
                  <a:solidFill>
                    <a:srgbClr val="FFFFFF"/>
                  </a:solidFill>
                  <a:uFillTx/>
                  <a:latin typeface="Calibri"/>
                </a:rPr>
                <a:t>has been performed to check the settling error signal that was less than one 1/2 LSB </a:t>
              </a:r>
              <a:r>
                <a:rPr lang="en-GB" sz="1800" b="0" i="0" u="none" strike="noStrike" kern="1200" cap="none" spc="0" baseline="0" dirty="0" err="1">
                  <a:solidFill>
                    <a:srgbClr val="FFFFFF"/>
                  </a:solidFill>
                  <a:uFillTx/>
                  <a:latin typeface="Calibri"/>
                </a:rPr>
                <a:t>i.e</a:t>
              </a:r>
              <a:r>
                <a:rPr lang="en-GB" sz="1800" b="0" i="0" u="none" strike="noStrike" kern="1200" cap="none" spc="0" baseline="0" dirty="0">
                  <a:solidFill>
                    <a:srgbClr val="FFFFFF"/>
                  </a:solidFill>
                  <a:uFillTx/>
                  <a:latin typeface="Calibri"/>
                </a:rPr>
                <a:t> 201uV at the end </a:t>
              </a:r>
              <a:r>
                <a:rPr lang="en-US" sz="1800" b="0" i="0" u="none" strike="noStrike" kern="1200" cap="none" spc="0" baseline="0" dirty="0">
                  <a:solidFill>
                    <a:srgbClr val="FFFFFF"/>
                  </a:solidFill>
                  <a:uFillTx/>
                  <a:latin typeface="Calibri"/>
                </a:rPr>
                <a:t>of the acquisition cycle</a:t>
              </a:r>
            </a:p>
            <a:p>
              <a:pPr marL="171450" marR="0" lvl="1" indent="-171450" algn="l" defTabSz="800100" rtl="0" fontAlgn="auto" hangingPunct="1">
                <a:lnSpc>
                  <a:spcPct val="90000"/>
                </a:lnSpc>
                <a:spcBef>
                  <a:spcPts val="0"/>
                </a:spcBef>
                <a:spcAft>
                  <a:spcPts val="300"/>
                </a:spcAft>
                <a:buSzPct val="100000"/>
                <a:buChar char="•"/>
                <a:tabLst/>
                <a:defRPr sz="1800" b="0" i="0" u="none" strike="noStrike" kern="0" cap="none" spc="0" baseline="0">
                  <a:solidFill>
                    <a:srgbClr val="000000"/>
                  </a:solidFill>
                  <a:uFillTx/>
                </a:defRPr>
              </a:pPr>
              <a:r>
                <a:rPr lang="en-US" sz="1800" b="1" i="0" u="none" strike="noStrike" kern="1200" cap="none" spc="0" baseline="0" dirty="0">
                  <a:uFillTx/>
                  <a:latin typeface="Calibri"/>
                </a:rPr>
                <a:t>the value </a:t>
              </a:r>
              <a:r>
                <a:rPr lang="en-GB" sz="1800" b="1" i="0" u="none" strike="noStrike" kern="1200" cap="none" spc="0" baseline="0" dirty="0">
                  <a:uFillTx/>
                  <a:latin typeface="Calibri"/>
                </a:rPr>
                <a:t>of (</a:t>
              </a:r>
              <a:r>
                <a:rPr lang="en-GB" sz="1800" b="1" i="0" u="none" strike="noStrike" kern="1200" cap="none" spc="0" baseline="0" dirty="0" err="1">
                  <a:uFillTx/>
                  <a:latin typeface="Calibri"/>
                </a:rPr>
                <a:t>Rfilt</a:t>
              </a:r>
              <a:r>
                <a:rPr lang="en-GB" sz="1800" b="1" i="0" u="none" strike="noStrike" kern="1200" cap="none" spc="0" baseline="0" dirty="0">
                  <a:uFillTx/>
                  <a:latin typeface="Calibri"/>
                </a:rPr>
                <a:t>/2) around 22.6 Ω has minimum settling error margin</a:t>
              </a:r>
              <a:r>
                <a:rPr lang="en-GB" sz="1800" b="0" i="0" u="none" strike="noStrike" kern="1200" cap="none" spc="0" baseline="0" dirty="0">
                  <a:solidFill>
                    <a:srgbClr val="FFFFFF"/>
                  </a:solidFill>
                  <a:uFillTx/>
                  <a:latin typeface="Calibri"/>
                </a:rPr>
                <a:t>. This same simulation process was being maintained for the selection of </a:t>
              </a:r>
              <a:r>
                <a:rPr lang="en-GB" sz="1800" b="0" i="0" u="none" strike="noStrike" kern="1200" cap="none" spc="0" baseline="0" dirty="0" err="1">
                  <a:uFillTx/>
                  <a:latin typeface="Calibri"/>
                </a:rPr>
                <a:t>Cfilt</a:t>
              </a:r>
              <a:r>
                <a:rPr lang="en-GB" sz="1800" b="0" i="0" u="none" strike="noStrike" kern="1200" cap="none" spc="0" baseline="0" dirty="0">
                  <a:uFillTx/>
                  <a:latin typeface="Calibri"/>
                </a:rPr>
                <a:t>/2 value (470</a:t>
              </a:r>
              <a:r>
                <a:rPr lang="en-US" sz="1800" b="0" i="0" u="none" strike="noStrike" kern="1200" cap="none" spc="0" baseline="0" dirty="0">
                  <a:uFillTx/>
                  <a:latin typeface="Calibri"/>
                </a:rPr>
                <a:t>pF</a:t>
              </a:r>
              <a:r>
                <a:rPr lang="en-US" sz="1800" b="0" i="0" u="none" strike="noStrike" kern="1200" cap="none" spc="0" baseline="0" dirty="0">
                  <a:solidFill>
                    <a:srgbClr val="FFFFFF"/>
                  </a:solidFill>
                  <a:uFillTx/>
                  <a:latin typeface="Calibri"/>
                </a:rPr>
                <a:t>)</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noGrp="1"/>
          </p:cNvSpPr>
          <p:nvPr>
            <p:ph type="title"/>
          </p:nvPr>
        </p:nvSpPr>
        <p:spPr>
          <a:xfrm>
            <a:off x="331583" y="1007688"/>
            <a:ext cx="3248771" cy="2836715"/>
          </a:xfrm>
        </p:spPr>
        <p:txBody>
          <a:bodyPr/>
          <a:lstStyle/>
          <a:p>
            <a:pPr lvl="0"/>
            <a:r>
              <a:rPr lang="en-GB" sz="4800" dirty="0"/>
              <a:t>Simulation Result Analysis</a:t>
            </a:r>
          </a:p>
        </p:txBody>
      </p:sp>
      <p:sp>
        <p:nvSpPr>
          <p:cNvPr id="3" name="Text Placeholder 5"/>
          <p:cNvSpPr txBox="1">
            <a:spLocks noGrp="1"/>
          </p:cNvSpPr>
          <p:nvPr>
            <p:ph type="body" sz="quarter" idx="4294967295"/>
          </p:nvPr>
        </p:nvSpPr>
        <p:spPr>
          <a:xfrm>
            <a:off x="4330287" y="1134267"/>
            <a:ext cx="6086877" cy="4958553"/>
          </a:xfrm>
          <a:prstGeom prst="rect">
            <a:avLst/>
          </a:prstGeom>
          <a:noFill/>
          <a:ln>
            <a:noFill/>
          </a:ln>
        </p:spPr>
        <p:txBody>
          <a:bodyPr vert="horz" wrap="square" lIns="91440" tIns="45720" rIns="91440" bIns="45720" anchor="t" anchorCtr="0" compatLnSpc="1">
            <a:noAutofit/>
          </a:bodyPr>
          <a:lstStyle/>
          <a:p>
            <a:pPr lvl="0">
              <a:buSzPct val="100000"/>
              <a:buFont typeface="Arial" pitchFamily="34"/>
            </a:pPr>
            <a:r>
              <a:rPr lang="en-US" dirty="0">
                <a:solidFill>
                  <a:srgbClr val="129FDE"/>
                </a:solidFill>
                <a:latin typeface="Calibri"/>
              </a:rPr>
              <a:t>ADC Charge Bucket Filter Design </a:t>
            </a:r>
          </a:p>
          <a:p>
            <a:pPr lvl="0">
              <a:buSzPct val="100000"/>
              <a:buFont typeface="Arial" pitchFamily="34"/>
            </a:pPr>
            <a:endParaRPr lang="en-US" dirty="0">
              <a:solidFill>
                <a:srgbClr val="000000"/>
              </a:solidFill>
              <a:latin typeface="Calibri"/>
            </a:endParaRPr>
          </a:p>
          <a:p>
            <a:pPr lvl="0">
              <a:buSzPct val="100000"/>
              <a:buFont typeface="Arial" pitchFamily="34"/>
            </a:pPr>
            <a:r>
              <a:rPr lang="en-US" b="1" dirty="0">
                <a:latin typeface="Calibri"/>
              </a:rPr>
              <a:t>Stability Analysis</a:t>
            </a:r>
          </a:p>
          <a:p>
            <a:pPr lvl="0">
              <a:buSzPct val="100000"/>
              <a:buFont typeface="Arial" pitchFamily="34"/>
            </a:pPr>
            <a:endParaRPr lang="en-US" dirty="0">
              <a:solidFill>
                <a:srgbClr val="129FDE"/>
              </a:solidFill>
              <a:latin typeface="Calibri"/>
            </a:endParaRPr>
          </a:p>
          <a:p>
            <a:pPr lvl="0">
              <a:buSzPct val="100000"/>
              <a:buFont typeface="Arial" pitchFamily="34"/>
            </a:pPr>
            <a:r>
              <a:rPr lang="en-US" dirty="0">
                <a:solidFill>
                  <a:srgbClr val="129FDE"/>
                </a:solidFill>
                <a:latin typeface="Calibri"/>
              </a:rPr>
              <a:t>Noise Simulation</a:t>
            </a:r>
          </a:p>
          <a:p>
            <a:pPr lvl="0">
              <a:buSzPct val="100000"/>
              <a:buFont typeface="Arial" pitchFamily="34"/>
            </a:pPr>
            <a:endParaRPr lang="en-US" dirty="0">
              <a:solidFill>
                <a:srgbClr val="129FDE"/>
              </a:solidFill>
              <a:latin typeface="Calibri"/>
            </a:endParaRPr>
          </a:p>
          <a:p>
            <a:pPr lvl="0">
              <a:buSzPct val="100000"/>
              <a:buFont typeface="Arial" pitchFamily="34"/>
            </a:pPr>
            <a:r>
              <a:rPr lang="en-US" dirty="0">
                <a:solidFill>
                  <a:srgbClr val="129FDE"/>
                </a:solidFill>
                <a:latin typeface="Calibri"/>
              </a:rPr>
              <a:t>Settling Error Analysis</a:t>
            </a:r>
          </a:p>
          <a:p>
            <a:pPr marL="0" lvl="0" indent="0">
              <a:buNone/>
            </a:pPr>
            <a:endParaRPr lang="en-US" dirty="0">
              <a:solidFill>
                <a:srgbClr val="000000"/>
              </a:solidFill>
              <a:latin typeface="Calibri"/>
            </a:endParaRPr>
          </a:p>
          <a:p>
            <a:pPr lvl="0">
              <a:buSzPct val="100000"/>
              <a:buFont typeface="Arial" pitchFamily="34"/>
            </a:pPr>
            <a:endParaRPr lang="en-GB" dirty="0">
              <a:solidFill>
                <a:srgbClr val="000000"/>
              </a:solidFill>
              <a:latin typeface="Calibri"/>
            </a:endParaRPr>
          </a:p>
        </p:txBody>
      </p:sp>
    </p:spTree>
    <p:extLst>
      <p:ext uri="{BB962C8B-B14F-4D97-AF65-F5344CB8AC3E}">
        <p14:creationId xmlns:p14="http://schemas.microsoft.com/office/powerpoint/2010/main" val="2416344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Slide774">
    <p:spTree>
      <p:nvGrpSpPr>
        <p:cNvPr id="1" name=""/>
        <p:cNvGrpSpPr/>
        <p:nvPr/>
      </p:nvGrpSpPr>
      <p:grpSpPr>
        <a:xfrm>
          <a:off x="0" y="0"/>
          <a:ext cx="0" cy="0"/>
          <a:chOff x="0" y="0"/>
          <a:chExt cx="0" cy="0"/>
        </a:xfrm>
      </p:grpSpPr>
      <p:sp>
        <p:nvSpPr>
          <p:cNvPr id="2" name="Title 1"/>
          <p:cNvSpPr txBox="1">
            <a:spLocks noGrp="1"/>
          </p:cNvSpPr>
          <p:nvPr>
            <p:ph type="title"/>
          </p:nvPr>
        </p:nvSpPr>
        <p:spPr>
          <a:xfrm>
            <a:off x="375635" y="298451"/>
            <a:ext cx="10041529" cy="933446"/>
          </a:xfrm>
        </p:spPr>
        <p:txBody>
          <a:bodyPr/>
          <a:lstStyle/>
          <a:p>
            <a:pPr lvl="0"/>
            <a:r>
              <a:rPr lang="en-GB" b="1" dirty="0"/>
              <a:t>Stability Analysis for |Z|=(5k-20k)</a:t>
            </a:r>
            <a:endParaRPr lang="en-GB" dirty="0"/>
          </a:p>
        </p:txBody>
      </p:sp>
      <p:pic>
        <p:nvPicPr>
          <p:cNvPr id="3" name="Picture 7">
            <a:extLst>
              <a:ext uri="{FF2B5EF4-FFF2-40B4-BE49-F238E27FC236}">
                <a16:creationId xmlns:a16="http://schemas.microsoft.com/office/drawing/2014/main" id="{00000000-0000-0000-0000-000000000000}"/>
              </a:ext>
            </a:extLst>
          </p:cNvPr>
          <p:cNvPicPr>
            <a:picLocks noChangeAspect="1"/>
          </p:cNvPicPr>
          <p:nvPr/>
        </p:nvPicPr>
        <p:blipFill>
          <a:blip r:embed="rId2"/>
          <a:stretch>
            <a:fillRect/>
          </a:stretch>
        </p:blipFill>
        <p:spPr>
          <a:xfrm>
            <a:off x="375635" y="1413159"/>
            <a:ext cx="5031083" cy="2482998"/>
          </a:xfrm>
          <a:prstGeom prst="rect">
            <a:avLst/>
          </a:prstGeom>
          <a:noFill/>
          <a:ln w="28575" cap="flat">
            <a:solidFill>
              <a:srgbClr val="000000"/>
            </a:solidFill>
            <a:prstDash val="solid"/>
            <a:miter/>
          </a:ln>
        </p:spPr>
      </p:pic>
      <p:pic>
        <p:nvPicPr>
          <p:cNvPr id="4" name="Picture 8">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375635" y="4077428"/>
            <a:ext cx="5031083" cy="2410614"/>
          </a:xfrm>
          <a:prstGeom prst="rect">
            <a:avLst/>
          </a:prstGeom>
          <a:noFill/>
          <a:ln w="28575" cap="flat">
            <a:solidFill>
              <a:srgbClr val="000000"/>
            </a:solidFill>
            <a:prstDash val="solid"/>
            <a:miter/>
          </a:ln>
        </p:spPr>
      </p:pic>
      <p:pic>
        <p:nvPicPr>
          <p:cNvPr id="5" name="Content Placeholder 10">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4"/>
          <a:stretch>
            <a:fillRect/>
          </a:stretch>
        </p:blipFill>
        <p:spPr>
          <a:xfrm>
            <a:off x="5591967" y="1413159"/>
            <a:ext cx="5022854" cy="2482998"/>
          </a:xfrm>
          <a:prstGeom prst="rect">
            <a:avLst/>
          </a:prstGeom>
          <a:noFill/>
          <a:ln w="28575">
            <a:solidFill>
              <a:srgbClr val="000000"/>
            </a:solidFill>
            <a:prstDash val="solid"/>
          </a:ln>
        </p:spPr>
      </p:pic>
      <p:pic>
        <p:nvPicPr>
          <p:cNvPr id="6" name="Picture 11">
            <a:extLst>
              <a:ext uri="{FF2B5EF4-FFF2-40B4-BE49-F238E27FC236}">
                <a16:creationId xmlns:a16="http://schemas.microsoft.com/office/drawing/2014/main" id="{00000000-0000-0000-0000-000000000000}"/>
              </a:ext>
            </a:extLst>
          </p:cNvPr>
          <p:cNvPicPr>
            <a:picLocks noChangeAspect="1"/>
          </p:cNvPicPr>
          <p:nvPr/>
        </p:nvPicPr>
        <p:blipFill>
          <a:blip r:embed="rId5"/>
          <a:stretch>
            <a:fillRect/>
          </a:stretch>
        </p:blipFill>
        <p:spPr>
          <a:xfrm>
            <a:off x="5591967" y="4077428"/>
            <a:ext cx="5022854" cy="2410614"/>
          </a:xfrm>
          <a:prstGeom prst="rect">
            <a:avLst/>
          </a:prstGeom>
          <a:noFill/>
          <a:ln w="28575" cap="flat">
            <a:solidFill>
              <a:srgbClr val="000000"/>
            </a:solidFill>
            <a:prstDash val="solid"/>
            <a:miter/>
          </a:ln>
        </p:spPr>
      </p:pic>
      <p:sp>
        <p:nvSpPr>
          <p:cNvPr id="7" name="Rectangle 12"/>
          <p:cNvSpPr/>
          <p:nvPr/>
        </p:nvSpPr>
        <p:spPr>
          <a:xfrm>
            <a:off x="2912162" y="1530623"/>
            <a:ext cx="1043604" cy="556595"/>
          </a:xfrm>
          <a:prstGeom prst="rect">
            <a:avLst/>
          </a:prstGeom>
          <a:noFill/>
          <a:ln w="19046"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pic>
        <p:nvPicPr>
          <p:cNvPr id="8" name="Picture 13">
            <a:extLst>
              <a:ext uri="{FF2B5EF4-FFF2-40B4-BE49-F238E27FC236}">
                <a16:creationId xmlns:a16="http://schemas.microsoft.com/office/drawing/2014/main" id="{00000000-0000-0000-0000-000000000000}"/>
              </a:ext>
            </a:extLst>
          </p:cNvPr>
          <p:cNvPicPr>
            <a:picLocks noChangeAspect="1"/>
          </p:cNvPicPr>
          <p:nvPr/>
        </p:nvPicPr>
        <p:blipFill>
          <a:blip r:embed="rId6"/>
          <a:stretch>
            <a:fillRect/>
          </a:stretch>
        </p:blipFill>
        <p:spPr>
          <a:xfrm>
            <a:off x="1573901" y="4283762"/>
            <a:ext cx="975088" cy="526776"/>
          </a:xfrm>
          <a:prstGeom prst="rect">
            <a:avLst/>
          </a:prstGeom>
          <a:noFill/>
          <a:ln cap="flat">
            <a:noFill/>
          </a:ln>
        </p:spPr>
      </p:pic>
      <p:pic>
        <p:nvPicPr>
          <p:cNvPr id="9" name="Picture 14">
            <a:extLst>
              <a:ext uri="{FF2B5EF4-FFF2-40B4-BE49-F238E27FC236}">
                <a16:creationId xmlns:a16="http://schemas.microsoft.com/office/drawing/2014/main" id="{00000000-0000-0000-0000-000000000000}"/>
              </a:ext>
            </a:extLst>
          </p:cNvPr>
          <p:cNvPicPr>
            <a:picLocks noChangeAspect="1"/>
          </p:cNvPicPr>
          <p:nvPr/>
        </p:nvPicPr>
        <p:blipFill>
          <a:blip r:embed="rId6"/>
          <a:stretch>
            <a:fillRect/>
          </a:stretch>
        </p:blipFill>
        <p:spPr>
          <a:xfrm>
            <a:off x="5910681" y="1663147"/>
            <a:ext cx="975088" cy="583094"/>
          </a:xfrm>
          <a:prstGeom prst="rect">
            <a:avLst/>
          </a:prstGeom>
          <a:noFill/>
          <a:ln cap="flat">
            <a:noFill/>
          </a:ln>
        </p:spPr>
      </p:pic>
      <p:pic>
        <p:nvPicPr>
          <p:cNvPr id="10" name="Picture 15">
            <a:extLst>
              <a:ext uri="{FF2B5EF4-FFF2-40B4-BE49-F238E27FC236}">
                <a16:creationId xmlns:a16="http://schemas.microsoft.com/office/drawing/2014/main" id="{00000000-0000-0000-0000-000000000000}"/>
              </a:ext>
            </a:extLst>
          </p:cNvPr>
          <p:cNvPicPr>
            <a:picLocks noChangeAspect="1"/>
          </p:cNvPicPr>
          <p:nvPr/>
        </p:nvPicPr>
        <p:blipFill>
          <a:blip r:embed="rId7"/>
          <a:stretch>
            <a:fillRect/>
          </a:stretch>
        </p:blipFill>
        <p:spPr>
          <a:xfrm>
            <a:off x="7086600" y="4164497"/>
            <a:ext cx="2166725" cy="417441"/>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755">
    <p:spTree>
      <p:nvGrpSpPr>
        <p:cNvPr id="1" name=""/>
        <p:cNvGrpSpPr/>
        <p:nvPr/>
      </p:nvGrpSpPr>
      <p:grpSpPr>
        <a:xfrm>
          <a:off x="0" y="0"/>
          <a:ext cx="0" cy="0"/>
          <a:chOff x="0" y="0"/>
          <a:chExt cx="0" cy="0"/>
        </a:xfrm>
      </p:grpSpPr>
      <p:sp>
        <p:nvSpPr>
          <p:cNvPr id="2" name="Title 6"/>
          <p:cNvSpPr txBox="1">
            <a:spLocks noGrp="1"/>
          </p:cNvSpPr>
          <p:nvPr>
            <p:ph type="title"/>
          </p:nvPr>
        </p:nvSpPr>
        <p:spPr>
          <a:xfrm>
            <a:off x="475990" y="298451"/>
            <a:ext cx="9941183" cy="933446"/>
          </a:xfrm>
        </p:spPr>
        <p:txBody>
          <a:bodyPr/>
          <a:lstStyle/>
          <a:p>
            <a:pPr lvl="0"/>
            <a:r>
              <a:rPr lang="en-GB" b="1"/>
              <a:t>The Primary Requirement of the Project Work</a:t>
            </a:r>
            <a:endParaRPr lang="en-GB"/>
          </a:p>
        </p:txBody>
      </p:sp>
      <p:sp>
        <p:nvSpPr>
          <p:cNvPr id="3" name="Date Placeholder 6"/>
          <p:cNvSpPr txBox="1"/>
          <p:nvPr/>
        </p:nvSpPr>
        <p:spPr>
          <a:xfrm>
            <a:off x="10778398" y="6129342"/>
            <a:ext cx="1295997" cy="503240"/>
          </a:xfrm>
          <a:prstGeom prst="rect">
            <a:avLst/>
          </a:prstGeom>
          <a:noFill/>
          <a:ln cap="flat">
            <a:noFill/>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93E5A2E-C736-4242-BFC3-27B47F07B1C6}" type="datetime1">
              <a:rPr lang="de-DE" sz="1800" b="0" i="0" u="none" strike="noStrike" kern="1200" cap="none" spc="0" baseline="0">
                <a:solidFill>
                  <a:srgbClr val="265D71"/>
                </a:solidFill>
                <a:uFillTx/>
                <a:latin typeface="Poppins Regular" pitchFamily="2"/>
              </a:rPr>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t>21.07.2022</a:t>
            </a:fld>
            <a:endParaRPr lang="de-DE" sz="1800" b="0" i="0" u="none" strike="noStrike" kern="1200" cap="none" spc="0" baseline="0">
              <a:solidFill>
                <a:srgbClr val="265D71"/>
              </a:solidFill>
              <a:uFillTx/>
              <a:latin typeface="Poppins Regular" pitchFamily="2"/>
            </a:endParaRPr>
          </a:p>
        </p:txBody>
      </p:sp>
      <p:sp>
        <p:nvSpPr>
          <p:cNvPr id="4" name="Content Placeholder 7"/>
          <p:cNvSpPr txBox="1">
            <a:spLocks noGrp="1"/>
          </p:cNvSpPr>
          <p:nvPr>
            <p:ph type="body" sz="quarter" idx="4294967295"/>
          </p:nvPr>
        </p:nvSpPr>
        <p:spPr>
          <a:xfrm>
            <a:off x="357192" y="1515645"/>
            <a:ext cx="10774356" cy="4577641"/>
          </a:xfrm>
          <a:prstGeom prst="rect">
            <a:avLst/>
          </a:prstGeom>
          <a:noFill/>
          <a:ln>
            <a:noFill/>
          </a:ln>
        </p:spPr>
        <p:txBody>
          <a:bodyPr vert="horz" wrap="square" lIns="91440" tIns="45720" rIns="91440" bIns="45720" anchor="t" anchorCtr="0" compatLnSpc="1">
            <a:noAutofit/>
          </a:bodyPr>
          <a:lstStyle/>
          <a:p>
            <a:pPr lvl="0" algn="just">
              <a:buSzPct val="100000"/>
              <a:buFont typeface="Arial" pitchFamily="34"/>
            </a:pPr>
            <a:r>
              <a:rPr lang="en-GB" sz="2200" b="1" dirty="0">
                <a:solidFill>
                  <a:srgbClr val="000000"/>
                </a:solidFill>
                <a:latin typeface="Calibri"/>
              </a:rPr>
              <a:t>Implementing a measurement system with a large number of electrodes </a:t>
            </a:r>
            <a:r>
              <a:rPr lang="en-GB" sz="2200" dirty="0">
                <a:solidFill>
                  <a:srgbClr val="000000"/>
                </a:solidFill>
                <a:latin typeface="Calibri"/>
              </a:rPr>
              <a:t>in the persuasion of maximizing the projection of conductivity of certain process volumes in the field of the chemical reactor to comprehend the internal changes in terms of temperature distribution, species concentrations, etc. </a:t>
            </a:r>
          </a:p>
          <a:p>
            <a:pPr lvl="0" algn="just">
              <a:buSzPct val="100000"/>
              <a:buFont typeface="Arial" pitchFamily="34"/>
            </a:pPr>
            <a:endParaRPr lang="en-GB" sz="2200" dirty="0">
              <a:solidFill>
                <a:srgbClr val="000000"/>
              </a:solidFill>
              <a:latin typeface="Calibri"/>
            </a:endParaRPr>
          </a:p>
          <a:p>
            <a:pPr lvl="0" algn="just">
              <a:buSzPct val="100000"/>
              <a:buFont typeface="Arial" pitchFamily="34"/>
            </a:pPr>
            <a:r>
              <a:rPr lang="en-GB" sz="2200" dirty="0">
                <a:solidFill>
                  <a:srgbClr val="000000"/>
                </a:solidFill>
                <a:latin typeface="Calibri"/>
              </a:rPr>
              <a:t>In this aspect, </a:t>
            </a:r>
            <a:r>
              <a:rPr lang="en-GB" sz="2200" b="1" dirty="0">
                <a:solidFill>
                  <a:srgbClr val="000000"/>
                </a:solidFill>
                <a:latin typeface="Calibri"/>
              </a:rPr>
              <a:t>a hardware design or a reference Analog Front End(AFE) </a:t>
            </a:r>
            <a:r>
              <a:rPr lang="en-GB" sz="2200" dirty="0">
                <a:solidFill>
                  <a:srgbClr val="000000"/>
                </a:solidFill>
                <a:latin typeface="Calibri"/>
              </a:rPr>
              <a:t>needs to be developed which possibly scales the required number of electrodes (like hundreds or more) with respect to the applications. </a:t>
            </a:r>
          </a:p>
          <a:p>
            <a:pPr marL="0" lvl="0" indent="0" algn="just">
              <a:buNone/>
            </a:pPr>
            <a:endParaRPr lang="en-GB" sz="2200" dirty="0">
              <a:solidFill>
                <a:srgbClr val="000000"/>
              </a:solidFill>
              <a:latin typeface="Calibri"/>
            </a:endParaRPr>
          </a:p>
          <a:p>
            <a:pPr lvl="0" algn="just">
              <a:buSzPct val="100000"/>
              <a:buFont typeface="Arial" pitchFamily="34"/>
            </a:pPr>
            <a:r>
              <a:rPr lang="en-GB" sz="2200" dirty="0">
                <a:solidFill>
                  <a:srgbClr val="000000"/>
                </a:solidFill>
                <a:latin typeface="Calibri"/>
              </a:rPr>
              <a:t>For multichannel data acquisition and sampling systems, high-speed data conditioning with a </a:t>
            </a:r>
            <a:r>
              <a:rPr lang="en-GB" sz="2200" b="1" dirty="0">
                <a:solidFill>
                  <a:srgbClr val="000000"/>
                </a:solidFill>
                <a:latin typeface="Calibri"/>
              </a:rPr>
              <a:t>maximized signal-to-noise ratio (SNR) has been posed as special consideration </a:t>
            </a:r>
            <a:r>
              <a:rPr lang="en-GB" sz="2200" dirty="0">
                <a:solidFill>
                  <a:srgbClr val="000000"/>
                </a:solidFill>
                <a:latin typeface="Calibri"/>
              </a:rPr>
              <a:t>in terms of performance metrics.</a:t>
            </a:r>
          </a:p>
        </p:txBody>
      </p:sp>
      <p:sp>
        <p:nvSpPr>
          <p:cNvPr id="5" name="Slide Number Placeholder 7"/>
          <p:cNvSpPr txBox="1"/>
          <p:nvPr/>
        </p:nvSpPr>
        <p:spPr>
          <a:xfrm>
            <a:off x="11131548" y="4652960"/>
            <a:ext cx="581028" cy="215898"/>
          </a:xfrm>
          <a:prstGeom prst="rect">
            <a:avLst/>
          </a:prstGeom>
          <a:noFill/>
          <a:ln cap="flat">
            <a:noFill/>
          </a:ln>
        </p:spPr>
        <p:txBody>
          <a:bodyPr vert="horz" wrap="square" lIns="91440" tIns="45720" rIns="91440" bIns="45720" anchor="t"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7D8D8EE-5DBE-4BA6-A620-8AC9F3D75A75}" type="slidenum">
              <a:t>3</a:t>
            </a:fld>
            <a:endParaRPr lang="de-DE" sz="1800" b="0" i="0" u="none" strike="noStrike" kern="1200" cap="none" spc="0" baseline="0">
              <a:solidFill>
                <a:srgbClr val="265D71"/>
              </a:solidFill>
              <a:uFillTx/>
              <a:latin typeface="Poppins Regular" pitchFamily="2"/>
            </a:endParaRPr>
          </a:p>
        </p:txBody>
      </p:sp>
      <p:sp>
        <p:nvSpPr>
          <p:cNvPr id="6" name="Text Placeholder 8"/>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Slide775">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dirty="0">
                <a:solidFill>
                  <a:schemeClr val="tx1"/>
                </a:solidFill>
              </a:rPr>
              <a:t>Stability Analysis for |Z|=(5k-20k)</a:t>
            </a:r>
            <a:endParaRPr lang="en-GB" dirty="0">
              <a:solidFill>
                <a:schemeClr val="tx1"/>
              </a:solidFill>
            </a:endParaRPr>
          </a:p>
        </p:txBody>
      </p:sp>
      <p:sp>
        <p:nvSpPr>
          <p:cNvPr id="3" name="Text Placeholder 2"/>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pic>
        <p:nvPicPr>
          <p:cNvPr id="4" name="Content Placeholder 4">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481742" y="1559682"/>
            <a:ext cx="7966517" cy="3723592"/>
          </a:xfrm>
          <a:prstGeom prst="rect">
            <a:avLst/>
          </a:prstGeom>
          <a:noFill/>
          <a:ln w="28575">
            <a:solidFill>
              <a:srgbClr val="FF0000"/>
            </a:solidFill>
            <a:prstDash val="soli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Transient Analysis for |</a:t>
            </a:r>
            <a:r>
              <a:rPr lang="en-GB" b="1" smtClean="0"/>
              <a:t>Z|=(5k-20k)</a:t>
            </a:r>
            <a:endParaRPr lang="en-GB" dirty="0"/>
          </a:p>
        </p:txBody>
      </p:sp>
      <p:pic>
        <p:nvPicPr>
          <p:cNvPr id="4" name="Content Placeholder 3"/>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tretch>
            <a:fillRect/>
          </a:stretch>
        </p:blipFill>
        <p:spPr>
          <a:xfrm>
            <a:off x="382292" y="1541333"/>
            <a:ext cx="9736138" cy="4597400"/>
          </a:xfrm>
          <a:prstGeom prst="rect">
            <a:avLst/>
          </a:prstGeom>
          <a:ln w="28575">
            <a:solidFill>
              <a:schemeClr val="tx1"/>
            </a:solidFill>
          </a:ln>
        </p:spPr>
      </p:pic>
      <p:sp>
        <p:nvSpPr>
          <p:cNvPr id="5" name="Rectangle 12"/>
          <p:cNvSpPr/>
          <p:nvPr/>
        </p:nvSpPr>
        <p:spPr>
          <a:xfrm>
            <a:off x="615276" y="2687344"/>
            <a:ext cx="9801897" cy="621530"/>
          </a:xfrm>
          <a:prstGeom prst="rect">
            <a:avLst/>
          </a:prstGeom>
          <a:noFill/>
          <a:ln w="76200" cap="flat">
            <a:solidFill>
              <a:schemeClr val="accent5">
                <a:lumMod val="75000"/>
              </a:schemeClr>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TextBox 5"/>
          <p:cNvSpPr txBox="1"/>
          <p:nvPr/>
        </p:nvSpPr>
        <p:spPr>
          <a:xfrm>
            <a:off x="10352113" y="4585509"/>
            <a:ext cx="1988908" cy="646331"/>
          </a:xfrm>
          <a:prstGeom prst="rect">
            <a:avLst/>
          </a:prstGeom>
          <a:noFill/>
        </p:spPr>
        <p:txBody>
          <a:bodyPr wrap="square" rtlCol="0">
            <a:spAutoFit/>
          </a:bodyPr>
          <a:lstStyle/>
          <a:p>
            <a:r>
              <a:rPr lang="en-US" dirty="0" smtClean="0">
                <a:ln w="0"/>
                <a:solidFill>
                  <a:srgbClr val="FF0000"/>
                </a:solidFill>
                <a:effectLst>
                  <a:outerShdw blurRad="38100" dist="19050" dir="2700000" algn="tl" rotWithShape="0">
                    <a:schemeClr val="dk1">
                      <a:alpha val="40000"/>
                    </a:schemeClr>
                  </a:outerShdw>
                </a:effectLst>
              </a:rPr>
              <a:t>Electrode to TIA </a:t>
            </a:r>
            <a:r>
              <a:rPr lang="en-US" dirty="0" err="1" smtClean="0">
                <a:ln w="0"/>
                <a:solidFill>
                  <a:srgbClr val="FF0000"/>
                </a:solidFill>
                <a:effectLst>
                  <a:outerShdw blurRad="38100" dist="19050" dir="2700000" algn="tl" rotWithShape="0">
                    <a:schemeClr val="dk1">
                      <a:alpha val="40000"/>
                    </a:schemeClr>
                  </a:outerShdw>
                </a:effectLst>
              </a:rPr>
              <a:t>Ouput</a:t>
            </a:r>
            <a:endParaRPr lang="en-GB" dirty="0">
              <a:ln w="0"/>
              <a:solidFill>
                <a:srgbClr val="FF0000"/>
              </a:solidFill>
              <a:effectLst>
                <a:outerShdw blurRad="38100" dist="19050" dir="2700000" algn="tl" rotWithShape="0">
                  <a:schemeClr val="dk1">
                    <a:alpha val="40000"/>
                  </a:schemeClr>
                </a:outerShdw>
              </a:effectLst>
            </a:endParaRPr>
          </a:p>
        </p:txBody>
      </p:sp>
      <p:sp>
        <p:nvSpPr>
          <p:cNvPr id="7" name="Rectangle 12"/>
          <p:cNvSpPr/>
          <p:nvPr/>
        </p:nvSpPr>
        <p:spPr>
          <a:xfrm>
            <a:off x="466254" y="4255532"/>
            <a:ext cx="9801897" cy="1306286"/>
          </a:xfrm>
          <a:prstGeom prst="rect">
            <a:avLst/>
          </a:prstGeom>
          <a:noFill/>
          <a:ln w="76200"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TextBox 7"/>
          <p:cNvSpPr txBox="1"/>
          <p:nvPr/>
        </p:nvSpPr>
        <p:spPr>
          <a:xfrm>
            <a:off x="10417173" y="2824370"/>
            <a:ext cx="2503714" cy="369332"/>
          </a:xfrm>
          <a:prstGeom prst="rect">
            <a:avLst/>
          </a:prstGeom>
          <a:noFill/>
        </p:spPr>
        <p:txBody>
          <a:bodyPr wrap="square" rtlCol="0">
            <a:spAutoFit/>
          </a:bodyPr>
          <a:lstStyle/>
          <a:p>
            <a:r>
              <a:rPr lang="en-US" dirty="0" smtClean="0">
                <a:ln w="0"/>
                <a:solidFill>
                  <a:schemeClr val="accent5">
                    <a:lumMod val="75000"/>
                  </a:schemeClr>
                </a:solidFill>
                <a:effectLst>
                  <a:outerShdw blurRad="38100" dist="19050" dir="2700000" algn="tl" rotWithShape="0">
                    <a:schemeClr val="dk1">
                      <a:alpha val="40000"/>
                    </a:schemeClr>
                  </a:outerShdw>
                </a:effectLst>
              </a:rPr>
              <a:t>ADC Input Signal </a:t>
            </a:r>
            <a:endParaRPr lang="en-GB" dirty="0">
              <a:ln w="0"/>
              <a:solidFill>
                <a:schemeClr val="accent5">
                  <a:lumMod val="75000"/>
                </a:schemeClr>
              </a:solidFill>
              <a:effectLst>
                <a:outerShdw blurRad="38100" dist="19050" dir="2700000" algn="tl" rotWithShape="0">
                  <a:schemeClr val="dk1">
                    <a:alpha val="40000"/>
                  </a:schemeClr>
                </a:outerShdw>
              </a:effectLst>
            </a:endParaRPr>
          </a:p>
        </p:txBody>
      </p:sp>
      <p:sp>
        <p:nvSpPr>
          <p:cNvPr id="9" name="TextBox 8"/>
          <p:cNvSpPr txBox="1"/>
          <p:nvPr/>
        </p:nvSpPr>
        <p:spPr>
          <a:xfrm>
            <a:off x="10118430" y="3445900"/>
            <a:ext cx="1723322" cy="646331"/>
          </a:xfrm>
          <a:prstGeom prst="rect">
            <a:avLst/>
          </a:prstGeom>
          <a:noFill/>
          <a:ln>
            <a:noFill/>
          </a:ln>
        </p:spPr>
        <p:txBody>
          <a:bodyPr wrap="square" rtlCol="0">
            <a:spAutoFit/>
          </a:bodyPr>
          <a:lstStyle/>
          <a:p>
            <a:r>
              <a:rPr lang="en-US" dirty="0" smtClean="0">
                <a:ln w="0"/>
                <a:solidFill>
                  <a:srgbClr val="7030A0"/>
                </a:solidFill>
                <a:effectLst>
                  <a:outerShdw blurRad="38100" dist="19050" dir="2700000" algn="tl" rotWithShape="0">
                    <a:schemeClr val="dk1">
                      <a:alpha val="40000"/>
                    </a:schemeClr>
                  </a:outerShdw>
                </a:effectLst>
              </a:rPr>
              <a:t>Excitation Voltage Signal</a:t>
            </a:r>
            <a:endParaRPr lang="en-GB" dirty="0">
              <a:ln w="0"/>
              <a:solidFill>
                <a:srgbClr val="7030A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451880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Slide776">
    <p:spTree>
      <p:nvGrpSpPr>
        <p:cNvPr id="1" name=""/>
        <p:cNvGrpSpPr/>
        <p:nvPr/>
      </p:nvGrpSpPr>
      <p:grpSpPr>
        <a:xfrm>
          <a:off x="0" y="0"/>
          <a:ext cx="0" cy="0"/>
          <a:chOff x="0" y="0"/>
          <a:chExt cx="0" cy="0"/>
        </a:xfrm>
      </p:grpSpPr>
      <p:sp>
        <p:nvSpPr>
          <p:cNvPr id="2" name="Title 1"/>
          <p:cNvSpPr txBox="1">
            <a:spLocks noGrp="1"/>
          </p:cNvSpPr>
          <p:nvPr>
            <p:ph type="title"/>
          </p:nvPr>
        </p:nvSpPr>
        <p:spPr>
          <a:xfrm>
            <a:off x="375635" y="298451"/>
            <a:ext cx="10041529" cy="933446"/>
          </a:xfrm>
        </p:spPr>
        <p:txBody>
          <a:bodyPr/>
          <a:lstStyle/>
          <a:p>
            <a:pPr lvl="0"/>
            <a:r>
              <a:rPr lang="en-GB" b="1" dirty="0">
                <a:solidFill>
                  <a:schemeClr val="tx1"/>
                </a:solidFill>
              </a:rPr>
              <a:t>Stability Analysis for |Z|=(300-1k)</a:t>
            </a:r>
            <a:endParaRPr lang="en-GB" dirty="0">
              <a:solidFill>
                <a:schemeClr val="tx1"/>
              </a:solidFill>
            </a:endParaRP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2"/>
          <a:stretch>
            <a:fillRect/>
          </a:stretch>
        </p:blipFill>
        <p:spPr>
          <a:xfrm>
            <a:off x="375635" y="1427451"/>
            <a:ext cx="4969562" cy="2701622"/>
          </a:xfrm>
          <a:prstGeom prst="rect">
            <a:avLst/>
          </a:prstGeom>
          <a:noFill/>
          <a:ln w="28575" cap="flat">
            <a:solidFill>
              <a:srgbClr val="000000"/>
            </a:solidFill>
            <a:prstDash val="solid"/>
            <a:miter/>
          </a:ln>
        </p:spPr>
      </p:pic>
      <p:pic>
        <p:nvPicPr>
          <p:cNvPr id="4" name="Picture 3" descr="Screen Clipping">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5655362" y="1427451"/>
            <a:ext cx="5027627" cy="2587953"/>
          </a:xfrm>
          <a:prstGeom prst="rect">
            <a:avLst/>
          </a:prstGeom>
          <a:noFill/>
          <a:ln w="28575" cap="flat">
            <a:solidFill>
              <a:srgbClr val="000000"/>
            </a:solidFill>
            <a:prstDash val="solid"/>
            <a:miter/>
          </a:ln>
        </p:spPr>
      </p:pic>
      <p:pic>
        <p:nvPicPr>
          <p:cNvPr id="5" name="Picture 4" descr="Screen Clipping">
            <a:extLst>
              <a:ext uri="{FF2B5EF4-FFF2-40B4-BE49-F238E27FC236}">
                <a16:creationId xmlns:a16="http://schemas.microsoft.com/office/drawing/2014/main" id="{00000000-0000-0000-0000-000000000000}"/>
              </a:ext>
            </a:extLst>
          </p:cNvPr>
          <p:cNvPicPr>
            <a:picLocks noChangeAspect="1"/>
          </p:cNvPicPr>
          <p:nvPr/>
        </p:nvPicPr>
        <p:blipFill>
          <a:blip r:embed="rId4"/>
          <a:stretch>
            <a:fillRect/>
          </a:stretch>
        </p:blipFill>
        <p:spPr>
          <a:xfrm>
            <a:off x="5655362" y="4210967"/>
            <a:ext cx="5027627" cy="2340233"/>
          </a:xfrm>
          <a:prstGeom prst="rect">
            <a:avLst/>
          </a:prstGeom>
          <a:noFill/>
          <a:ln w="28575" cap="flat">
            <a:solidFill>
              <a:srgbClr val="FF0000"/>
            </a:solidFill>
            <a:prstDash val="solid"/>
            <a:miter/>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98451"/>
            <a:ext cx="10025287" cy="933446"/>
          </a:xfrm>
        </p:spPr>
        <p:txBody>
          <a:bodyPr/>
          <a:lstStyle/>
          <a:p>
            <a:r>
              <a:rPr lang="en-GB" b="1" dirty="0" smtClean="0"/>
              <a:t>Transient Analysis for |Z|=(300-1k)</a:t>
            </a:r>
            <a:endParaRPr lang="en-GB" dirty="0"/>
          </a:p>
        </p:txBody>
      </p:sp>
      <p:pic>
        <p:nvPicPr>
          <p:cNvPr id="4" name="Content Placeholder 3"/>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tretch>
            <a:fillRect/>
          </a:stretch>
        </p:blipFill>
        <p:spPr>
          <a:xfrm>
            <a:off x="257966" y="1458685"/>
            <a:ext cx="10442692" cy="4598222"/>
          </a:xfrm>
          <a:prstGeom prst="rect">
            <a:avLst/>
          </a:prstGeom>
          <a:ln w="28575">
            <a:solidFill>
              <a:schemeClr val="tx1"/>
            </a:solidFill>
          </a:ln>
        </p:spPr>
      </p:pic>
      <p:sp>
        <p:nvSpPr>
          <p:cNvPr id="5" name="Rectangle 12"/>
          <p:cNvSpPr/>
          <p:nvPr/>
        </p:nvSpPr>
        <p:spPr>
          <a:xfrm>
            <a:off x="691017" y="2013857"/>
            <a:ext cx="9801897" cy="1116692"/>
          </a:xfrm>
          <a:prstGeom prst="rect">
            <a:avLst/>
          </a:prstGeom>
          <a:noFill/>
          <a:ln w="76200" cap="flat">
            <a:solidFill>
              <a:schemeClr val="accent5">
                <a:lumMod val="75000"/>
              </a:schemeClr>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TextBox 5"/>
          <p:cNvSpPr txBox="1"/>
          <p:nvPr/>
        </p:nvSpPr>
        <p:spPr>
          <a:xfrm>
            <a:off x="4767943" y="5192486"/>
            <a:ext cx="2503714" cy="369332"/>
          </a:xfrm>
          <a:prstGeom prst="rect">
            <a:avLst/>
          </a:prstGeom>
          <a:noFill/>
        </p:spPr>
        <p:txBody>
          <a:bodyPr wrap="square" rtlCol="0">
            <a:spAutoFit/>
          </a:bodyPr>
          <a:lstStyle/>
          <a:p>
            <a:r>
              <a:rPr lang="en-US" dirty="0" smtClean="0">
                <a:ln w="0"/>
                <a:solidFill>
                  <a:srgbClr val="FF0000"/>
                </a:solidFill>
                <a:effectLst>
                  <a:outerShdw blurRad="38100" dist="19050" dir="2700000" algn="tl" rotWithShape="0">
                    <a:schemeClr val="dk1">
                      <a:alpha val="40000"/>
                    </a:schemeClr>
                  </a:outerShdw>
                </a:effectLst>
              </a:rPr>
              <a:t>Electrode to TIA </a:t>
            </a:r>
            <a:r>
              <a:rPr lang="en-US" dirty="0" err="1" smtClean="0">
                <a:ln w="0"/>
                <a:solidFill>
                  <a:srgbClr val="FF0000"/>
                </a:solidFill>
                <a:effectLst>
                  <a:outerShdw blurRad="38100" dist="19050" dir="2700000" algn="tl" rotWithShape="0">
                    <a:schemeClr val="dk1">
                      <a:alpha val="40000"/>
                    </a:schemeClr>
                  </a:outerShdw>
                </a:effectLst>
              </a:rPr>
              <a:t>Ouput</a:t>
            </a:r>
            <a:endParaRPr lang="en-GB" dirty="0">
              <a:ln w="0"/>
              <a:solidFill>
                <a:srgbClr val="FF0000"/>
              </a:solidFill>
              <a:effectLst>
                <a:outerShdw blurRad="38100" dist="19050" dir="2700000" algn="tl" rotWithShape="0">
                  <a:schemeClr val="dk1">
                    <a:alpha val="40000"/>
                  </a:schemeClr>
                </a:outerShdw>
              </a:effectLst>
            </a:endParaRPr>
          </a:p>
        </p:txBody>
      </p:sp>
      <p:sp>
        <p:nvSpPr>
          <p:cNvPr id="7" name="Rectangle 12"/>
          <p:cNvSpPr/>
          <p:nvPr/>
        </p:nvSpPr>
        <p:spPr>
          <a:xfrm>
            <a:off x="767675" y="3886200"/>
            <a:ext cx="9801897" cy="1306286"/>
          </a:xfrm>
          <a:prstGeom prst="rect">
            <a:avLst/>
          </a:prstGeom>
          <a:noFill/>
          <a:ln w="76200"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TextBox 7"/>
          <p:cNvSpPr txBox="1"/>
          <p:nvPr/>
        </p:nvSpPr>
        <p:spPr>
          <a:xfrm>
            <a:off x="4593771" y="1644525"/>
            <a:ext cx="2503714" cy="369332"/>
          </a:xfrm>
          <a:prstGeom prst="rect">
            <a:avLst/>
          </a:prstGeom>
          <a:noFill/>
        </p:spPr>
        <p:txBody>
          <a:bodyPr wrap="square" rtlCol="0">
            <a:spAutoFit/>
          </a:bodyPr>
          <a:lstStyle/>
          <a:p>
            <a:r>
              <a:rPr lang="en-US" dirty="0" smtClean="0">
                <a:ln w="0"/>
                <a:solidFill>
                  <a:schemeClr val="accent5">
                    <a:lumMod val="75000"/>
                  </a:schemeClr>
                </a:solidFill>
                <a:effectLst>
                  <a:outerShdw blurRad="38100" dist="19050" dir="2700000" algn="tl" rotWithShape="0">
                    <a:schemeClr val="dk1">
                      <a:alpha val="40000"/>
                    </a:schemeClr>
                  </a:outerShdw>
                </a:effectLst>
              </a:rPr>
              <a:t>ADC Input Signal </a:t>
            </a:r>
            <a:endParaRPr lang="en-GB" dirty="0">
              <a:ln w="0"/>
              <a:solidFill>
                <a:schemeClr val="accent5">
                  <a:lumMod val="75000"/>
                </a:schemeClr>
              </a:solidFill>
              <a:effectLst>
                <a:outerShdw blurRad="38100" dist="19050" dir="2700000" algn="tl" rotWithShape="0">
                  <a:schemeClr val="dk1">
                    <a:alpha val="40000"/>
                  </a:schemeClr>
                </a:outerShdw>
              </a:effectLst>
            </a:endParaRPr>
          </a:p>
        </p:txBody>
      </p:sp>
      <p:sp>
        <p:nvSpPr>
          <p:cNvPr id="9" name="TextBox 8"/>
          <p:cNvSpPr txBox="1"/>
          <p:nvPr/>
        </p:nvSpPr>
        <p:spPr>
          <a:xfrm>
            <a:off x="7271657" y="3193702"/>
            <a:ext cx="2318657" cy="646331"/>
          </a:xfrm>
          <a:prstGeom prst="rect">
            <a:avLst/>
          </a:prstGeom>
          <a:noFill/>
          <a:ln>
            <a:noFill/>
          </a:ln>
        </p:spPr>
        <p:txBody>
          <a:bodyPr wrap="square" rtlCol="0">
            <a:spAutoFit/>
          </a:bodyPr>
          <a:lstStyle/>
          <a:p>
            <a:r>
              <a:rPr lang="en-US" dirty="0" smtClean="0">
                <a:ln w="0"/>
                <a:solidFill>
                  <a:srgbClr val="7030A0"/>
                </a:solidFill>
                <a:effectLst>
                  <a:outerShdw blurRad="38100" dist="19050" dir="2700000" algn="tl" rotWithShape="0">
                    <a:schemeClr val="dk1">
                      <a:alpha val="40000"/>
                    </a:schemeClr>
                  </a:outerShdw>
                </a:effectLst>
              </a:rPr>
              <a:t>Excitation Voltage Signal</a:t>
            </a:r>
            <a:endParaRPr lang="en-GB" dirty="0">
              <a:ln w="0"/>
              <a:solidFill>
                <a:srgbClr val="7030A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67181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Slide777">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a:t>ADC input Noise Analysis</a:t>
            </a:r>
          </a:p>
        </p:txBody>
      </p:sp>
      <p:pic>
        <p:nvPicPr>
          <p:cNvPr id="3" name="Content Placeholder 3"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rcRect l="8574" b="-880"/>
          <a:stretch>
            <a:fillRect/>
          </a:stretch>
        </p:blipFill>
        <p:spPr>
          <a:xfrm>
            <a:off x="476813" y="1803075"/>
            <a:ext cx="5115153" cy="2305110"/>
          </a:xfrm>
          <a:prstGeom prst="rect">
            <a:avLst/>
          </a:prstGeom>
          <a:noFill/>
          <a:ln>
            <a:noFill/>
          </a:ln>
        </p:spPr>
      </p:pic>
      <mc:AlternateContent xmlns:mc="http://schemas.openxmlformats.org/markup-compatibility/2006">
        <mc:Choice xmlns:a14="http://schemas.microsoft.com/office/drawing/2010/main" Requires="a14">
          <p:sp>
            <p:nvSpPr>
              <p:cNvPr id="4" name="TextBox 7"/>
              <p:cNvSpPr txBox="1"/>
              <p:nvPr/>
            </p:nvSpPr>
            <p:spPr>
              <a:xfrm>
                <a:off x="5591967" y="2276060"/>
                <a:ext cx="5154801" cy="1805491"/>
              </a:xfrm>
              <a:prstGeom prst="rect">
                <a:avLst/>
              </a:prstGeom>
              <a:blipFill>
                <a:blip r:embed="rId3">
                  <a:alphaModFix/>
                </a:blip>
                <a:tile/>
              </a:blipFill>
              <a:ln w="9528" cap="flat">
                <a:solidFill>
                  <a:srgbClr val="000000"/>
                </a:solidFill>
                <a:prstDash val="solid"/>
                <a:miter/>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The total noise estimation of the signal chain up to ADC (ADS7057 input) for one </a:t>
                </a:r>
                <a:r>
                  <a:rPr lang="it-IT" sz="1800" b="0" i="0" u="none" strike="noStrike" kern="1200" cap="none" spc="0" baseline="0" dirty="0">
                    <a:solidFill>
                      <a:srgbClr val="000000"/>
                    </a:solidFill>
                    <a:uFillTx/>
                    <a:latin typeface="Calibri"/>
                  </a:rPr>
                  <a:t>single signal data acquisition channel: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m:rPr>
                          <m:nor/>
                        </m:rPr>
                        <a:rPr lang="en-GB"/>
                        <m:t>e</m:t>
                      </m:r>
                      <m:r>
                        <m:rPr>
                          <m:nor/>
                        </m:rPr>
                        <a:rPr lang="en-GB" i="1"/>
                        <m:t>nCHAIN</m:t>
                      </m:r>
                      <m:r>
                        <m:rPr>
                          <m:nor/>
                        </m:rPr>
                        <a:rPr lang="en-GB" i="1"/>
                        <m:t> = 11.19</m:t>
                      </m:r>
                      <m:r>
                        <m:rPr>
                          <m:nor/>
                        </m:rPr>
                        <a:rPr lang="en-GB" i="1"/>
                        <m:t>nV</m:t>
                      </m:r>
                      <m:r>
                        <m:rPr>
                          <m:nor/>
                        </m:rPr>
                        <a:rPr lang="en-GB" i="1"/>
                        <m:t>/√</m:t>
                      </m:r>
                      <m:r>
                        <m:rPr>
                          <m:nor/>
                        </m:rPr>
                        <a:rPr lang="en-GB" i="1"/>
                        <m:t>Hz</m:t>
                      </m:r>
                    </m:oMath>
                  </m:oMathPara>
                </a14:m>
                <a:endParaRPr lang="en-US" sz="1800" b="0" i="0" u="none" strike="noStrike" kern="1200" cap="none" spc="0" baseline="0" dirty="0">
                  <a:solidFill>
                    <a:srgbClr val="000000"/>
                  </a:solidFill>
                  <a:uFillTx/>
                  <a:latin typeface="CMR1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m:rPr>
                          <m:nor/>
                        </m:rPr>
                        <a:rPr lang="en-GB"/>
                        <m:t>E</m:t>
                      </m:r>
                      <m:r>
                        <m:rPr>
                          <m:nor/>
                        </m:rPr>
                        <a:rPr lang="en-GB" i="1"/>
                        <m:t>nCHAIN</m:t>
                      </m:r>
                      <m:r>
                        <m:rPr>
                          <m:nor/>
                        </m:rPr>
                        <a:rPr lang="en-GB" i="1"/>
                        <m:t> = </m:t>
                      </m:r>
                      <m:r>
                        <m:rPr>
                          <m:nor/>
                        </m:rPr>
                        <a:rPr lang="en-GB" i="1"/>
                        <m:t>enCHAIN</m:t>
                      </m:r>
                      <m:r>
                        <m:rPr>
                          <m:nor/>
                        </m:rPr>
                        <a:rPr lang="en-GB" i="1"/>
                        <m:t> ・√</m:t>
                      </m:r>
                      <m:r>
                        <m:rPr>
                          <m:nor/>
                        </m:rPr>
                        <a:rPr lang="en-GB" i="1"/>
                        <m:t>Kn</m:t>
                      </m:r>
                      <m:r>
                        <m:rPr>
                          <m:nor/>
                        </m:rPr>
                        <a:rPr lang="en-GB" i="1"/>
                        <m:t> ・ </m:t>
                      </m:r>
                      <m:r>
                        <m:rPr>
                          <m:nor/>
                        </m:rPr>
                        <a:rPr lang="en-GB" i="1"/>
                        <m:t>fc</m:t>
                      </m:r>
                      <m:r>
                        <m:rPr>
                          <m:nor/>
                        </m:rPr>
                        <a:rPr lang="en-GB" i="1"/>
                        <m:t> = (11.19</m:t>
                      </m:r>
                      <m:r>
                        <m:rPr>
                          <m:nor/>
                        </m:rPr>
                        <a:rPr lang="en-GB" i="1"/>
                        <m:t>n</m:t>
                      </m:r>
                      <m:r>
                        <m:rPr>
                          <m:nor/>
                        </m:rPr>
                        <a:rPr lang="en-GB" i="1"/>
                        <m:t> </m:t>
                      </m:r>
                      <m:r>
                        <m:rPr>
                          <m:nor/>
                        </m:rPr>
                        <a:rPr lang="en-GB" i="1"/>
                        <m:t>V</m:t>
                      </m:r>
                      <m:r>
                        <m:rPr>
                          <m:nor/>
                        </m:rPr>
                        <a:rPr lang="en-GB" i="1"/>
                        <m:t>√</m:t>
                      </m:r>
                      <m:r>
                        <m:rPr>
                          <m:nor/>
                        </m:rPr>
                        <a:rPr lang="en-GB" i="1"/>
                        <m:t>Hz</m:t>
                      </m:r>
                      <m:r>
                        <m:rPr>
                          <m:nor/>
                        </m:rPr>
                        <a:rPr lang="en-GB" i="1"/>
                        <m:t>)√1.57・7.5</m:t>
                      </m:r>
                      <m:r>
                        <m:rPr>
                          <m:nor/>
                        </m:rPr>
                        <a:rPr lang="en-GB" i="1"/>
                        <m:t>MHz</m:t>
                      </m:r>
                      <m:r>
                        <m:rPr>
                          <m:nor/>
                        </m:rPr>
                        <a:rPr lang="en-GB" i="1"/>
                        <m:t> = 38.39</m:t>
                      </m:r>
                      <m:r>
                        <m:rPr>
                          <m:nor/>
                        </m:rPr>
                        <a:rPr lang="en-GB" i="1"/>
                        <m:t>μVrms</m:t>
                      </m:r>
                    </m:oMath>
                  </m:oMathPara>
                </a14:m>
                <a:endParaRPr lang="en-GB" sz="1800" b="0" i="0" u="none" strike="noStrike" kern="1200" cap="none" spc="0" baseline="0" dirty="0">
                  <a:solidFill>
                    <a:srgbClr val="000000"/>
                  </a:solidFill>
                  <a:uFillTx/>
                  <a:latin typeface="Calibri"/>
                </a:endParaRPr>
              </a:p>
            </p:txBody>
          </p:sp>
        </mc:Choice>
        <mc:Fallback>
          <p:sp>
            <p:nvSpPr>
              <p:cNvPr id="4" name="TextBox 7"/>
              <p:cNvSpPr txBox="1">
                <a:spLocks noRot="1" noChangeAspect="1" noMove="1" noResize="1" noEditPoints="1" noAdjustHandles="1" noChangeArrowheads="1" noChangeShapeType="1" noTextEdit="1"/>
              </p:cNvSpPr>
              <p:nvPr/>
            </p:nvSpPr>
            <p:spPr>
              <a:xfrm>
                <a:off x="5591967" y="2276060"/>
                <a:ext cx="5154801" cy="1805491"/>
              </a:xfrm>
              <a:prstGeom prst="rect">
                <a:avLst/>
              </a:prstGeom>
              <a:blipFill>
                <a:blip r:embed="rId4"/>
                <a:stretch>
                  <a:fillRect l="-825" t="-1338" r="-825"/>
                </a:stretch>
              </a:blipFill>
              <a:ln w="9528" cap="flat">
                <a:solidFill>
                  <a:srgbClr val="000000"/>
                </a:solidFill>
                <a:prstDash val="solid"/>
                <a:miter/>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8"/>
              <p:cNvSpPr txBox="1"/>
              <p:nvPr/>
            </p:nvSpPr>
            <p:spPr>
              <a:xfrm>
                <a:off x="5591967" y="4900908"/>
                <a:ext cx="5154801" cy="798874"/>
              </a:xfrm>
              <a:prstGeom prst="rect">
                <a:avLst/>
              </a:prstGeom>
              <a:blipFill>
                <a:blip r:embed="rId5">
                  <a:alphaModFix/>
                </a:blip>
                <a:tile/>
              </a:blipFill>
              <a:ln w="9528" cap="flat">
                <a:solidFill>
                  <a:srgbClr val="000000"/>
                </a:solidFill>
                <a:prstDash val="solid"/>
                <a:miter/>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The corresponding </a:t>
                </a:r>
                <a14:m>
                  <m:oMath xmlns:m="http://schemas.openxmlformats.org/officeDocument/2006/math">
                    <m:sSub>
                      <m:sSubPr>
                        <m:ctrlPr>
                          <a:rPr lang="en-GB">
                            <a:latin typeface="Cambria Math" panose="02040503050406030204" pitchFamily="18" charset="0"/>
                          </a:rPr>
                        </m:ctrlPr>
                      </m:sSubPr>
                      <m:e>
                        <m:r>
                          <a:rPr lang="en-GB" i="1">
                            <a:latin typeface="Cambria Math" panose="02040503050406030204" pitchFamily="18" charset="0"/>
                          </a:rPr>
                          <m:t>𝑆𝑁𝑅</m:t>
                        </m:r>
                      </m:e>
                      <m:sub>
                        <m:r>
                          <a:rPr lang="en-GB" i="1">
                            <a:latin typeface="Cambria Math" panose="02040503050406030204" pitchFamily="18" charset="0"/>
                          </a:rPr>
                          <m:t>𝑇𝑂𝑇𝐴𝐿</m:t>
                        </m:r>
                      </m:sub>
                    </m:sSub>
                    <m:r>
                      <a:rPr lang="en-GB" i="0">
                        <a:latin typeface="Cambria Math" panose="02040503050406030204" pitchFamily="18" charset="0"/>
                      </a:rPr>
                      <m:t>=20</m:t>
                    </m:r>
                    <m:r>
                      <a:rPr lang="en-GB" i="1">
                        <a:latin typeface="Cambria Math" panose="02040503050406030204" pitchFamily="18" charset="0"/>
                      </a:rPr>
                      <m:t>𝑙𝑜𝑔</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𝐹𝑆𝑅</m:t>
                            </m:r>
                          </m:sub>
                        </m:sSub>
                      </m:num>
                      <m:den>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𝑛𝑐h𝑎𝑖𝑛</m:t>
                            </m:r>
                          </m:sub>
                        </m:sSub>
                      </m:den>
                    </m:f>
                  </m:oMath>
                </a14:m>
                <a:endParaRPr lang="en-GB"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                                                      </a:t>
                </a:r>
                <a14:m>
                  <m:oMath xmlns:m="http://schemas.openxmlformats.org/officeDocument/2006/math">
                    <m:r>
                      <a:rPr lang="en-GB">
                        <a:latin typeface="Cambria Math" panose="02040503050406030204" pitchFamily="18" charset="0"/>
                      </a:rPr>
                      <m:t>=</m:t>
                    </m:r>
                    <m:r>
                      <a:rPr lang="en-GB" i="0">
                        <a:latin typeface="Cambria Math" panose="02040503050406030204" pitchFamily="18" charset="0"/>
                      </a:rPr>
                      <m:t>95.66 </m:t>
                    </m:r>
                    <m:r>
                      <a:rPr lang="en-GB" i="1">
                        <a:latin typeface="Cambria Math" panose="02040503050406030204" pitchFamily="18" charset="0"/>
                      </a:rPr>
                      <m:t>𝑑𝐵</m:t>
                    </m:r>
                  </m:oMath>
                </a14:m>
                <a:endParaRPr lang="en-GB" sz="1800" b="0" i="0" u="none" strike="noStrike" kern="1200" cap="none" spc="0" baseline="0" dirty="0">
                  <a:solidFill>
                    <a:srgbClr val="000000"/>
                  </a:solidFill>
                  <a:uFillTx/>
                  <a:latin typeface="Calibri"/>
                </a:endParaRPr>
              </a:p>
            </p:txBody>
          </p:sp>
        </mc:Choice>
        <mc:Fallback>
          <p:sp>
            <p:nvSpPr>
              <p:cNvPr id="5" name="TextBox 8"/>
              <p:cNvSpPr txBox="1">
                <a:spLocks noRot="1" noChangeAspect="1" noMove="1" noResize="1" noEditPoints="1" noAdjustHandles="1" noChangeArrowheads="1" noChangeShapeType="1" noTextEdit="1"/>
              </p:cNvSpPr>
              <p:nvPr/>
            </p:nvSpPr>
            <p:spPr>
              <a:xfrm>
                <a:off x="5591967" y="4900908"/>
                <a:ext cx="5154801" cy="798874"/>
              </a:xfrm>
              <a:prstGeom prst="rect">
                <a:avLst/>
              </a:prstGeom>
              <a:blipFill>
                <a:blip r:embed="rId6"/>
                <a:stretch>
                  <a:fillRect l="-825"/>
                </a:stretch>
              </a:blipFill>
              <a:ln w="9528" cap="flat">
                <a:solidFill>
                  <a:srgbClr val="000000"/>
                </a:solidFill>
                <a:prstDash val="solid"/>
                <a:miter/>
              </a:ln>
            </p:spPr>
            <p:txBody>
              <a:bodyPr/>
              <a:lstStyle/>
              <a:p>
                <a:r>
                  <a:rPr lang="en-GB">
                    <a:noFill/>
                  </a:rPr>
                  <a:t> </a:t>
                </a:r>
              </a:p>
            </p:txBody>
          </p:sp>
        </mc:Fallback>
      </mc:AlternateContent>
      <p:sp>
        <p:nvSpPr>
          <p:cNvPr id="6" name="TextBox 9"/>
          <p:cNvSpPr txBox="1"/>
          <p:nvPr/>
        </p:nvSpPr>
        <p:spPr>
          <a:xfrm>
            <a:off x="459567" y="5000353"/>
            <a:ext cx="4919865" cy="1477332"/>
          </a:xfrm>
          <a:prstGeom prst="rect">
            <a:avLst/>
          </a:prstGeom>
          <a:noFill/>
          <a:ln w="9528" cap="flat">
            <a:solidFill>
              <a:srgbClr val="404040"/>
            </a:solidFill>
            <a:prstDash val="solid"/>
            <a:miter/>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Simplified diagram of the graphical user interface of Analog Design Calculator for noise estimation which approximated the total noise and signal to noise ratio(SNR) before the conversion phase of selected ADC ADS7057</a:t>
            </a:r>
          </a:p>
        </p:txBody>
      </p:sp>
      <p:sp>
        <p:nvSpPr>
          <p:cNvPr id="7" name="Rounded Rectangle 10"/>
          <p:cNvSpPr/>
          <p:nvPr/>
        </p:nvSpPr>
        <p:spPr>
          <a:xfrm>
            <a:off x="1523049" y="1352836"/>
            <a:ext cx="2792897" cy="4373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Calibri"/>
              </a:rPr>
              <a:t>Analog Design Calculator </a:t>
            </a:r>
          </a:p>
        </p:txBody>
      </p:sp>
      <p:sp>
        <p:nvSpPr>
          <p:cNvPr id="8" name="Rounded Rectangle 11"/>
          <p:cNvSpPr/>
          <p:nvPr/>
        </p:nvSpPr>
        <p:spPr>
          <a:xfrm>
            <a:off x="6772915" y="1489310"/>
            <a:ext cx="2792897" cy="4373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Hand Calculation</a:t>
            </a:r>
          </a:p>
        </p:txBody>
      </p:sp>
      <p:pic>
        <p:nvPicPr>
          <p:cNvPr id="9" name="Picture 8" descr="Screen Clipping"/>
          <p:cNvPicPr>
            <a:picLocks noChangeAspect="1"/>
          </p:cNvPicPr>
          <p:nvPr/>
        </p:nvPicPr>
        <p:blipFill rotWithShape="1">
          <a:blip r:embed="rId7">
            <a:extLst>
              <a:ext uri="{BEBA8EAE-BF5A-486C-A8C5-ECC9F3942E4B}">
                <a14:imgProps xmlns:a14="http://schemas.microsoft.com/office/drawing/2010/main">
                  <a14:imgLayer r:embed="rId8">
                    <a14:imgEffect>
                      <a14:sharpenSoften amount="21000"/>
                    </a14:imgEffect>
                  </a14:imgLayer>
                </a14:imgProps>
              </a:ext>
              <a:ext uri="{28A0092B-C50C-407E-A947-70E740481C1C}">
                <a14:useLocalDpi xmlns:a14="http://schemas.microsoft.com/office/drawing/2010/main" val="0"/>
              </a:ext>
            </a:extLst>
          </a:blip>
          <a:srcRect t="8605" r="419"/>
          <a:stretch/>
        </p:blipFill>
        <p:spPr>
          <a:xfrm>
            <a:off x="283028" y="4213644"/>
            <a:ext cx="5900057" cy="555171"/>
          </a:xfrm>
          <a:prstGeom prst="rect">
            <a:avLst/>
          </a:prstGeom>
        </p:spPr>
      </p:pic>
      <p:sp>
        <p:nvSpPr>
          <p:cNvPr id="11" name="TextBox 10"/>
          <p:cNvSpPr txBox="1"/>
          <p:nvPr/>
        </p:nvSpPr>
        <p:spPr>
          <a:xfrm flipH="1">
            <a:off x="6030686" y="4137253"/>
            <a:ext cx="3984172" cy="369332"/>
          </a:xfrm>
          <a:prstGeom prst="rect">
            <a:avLst/>
          </a:prstGeom>
          <a:noFill/>
        </p:spPr>
        <p:txBody>
          <a:bodyPr wrap="square" rtlCol="0">
            <a:spAutoFit/>
          </a:bodyPr>
          <a:lstStyle/>
          <a:p>
            <a:r>
              <a:rPr lang="en-US" dirty="0" smtClean="0"/>
              <a:t>**</a:t>
            </a:r>
            <a:endParaRPr lang="en-GB" dirty="0"/>
          </a:p>
        </p:txBody>
      </p:sp>
      <p:sp>
        <p:nvSpPr>
          <p:cNvPr id="12" name="TextBox 11"/>
          <p:cNvSpPr txBox="1"/>
          <p:nvPr/>
        </p:nvSpPr>
        <p:spPr>
          <a:xfrm>
            <a:off x="5512901" y="6293019"/>
            <a:ext cx="5884443" cy="369332"/>
          </a:xfrm>
          <a:prstGeom prst="rect">
            <a:avLst/>
          </a:prstGeom>
          <a:solidFill>
            <a:srgbClr val="5B9BD5"/>
          </a:solidFill>
          <a:ln>
            <a:solidFill>
              <a:schemeClr val="tx1"/>
            </a:solidFill>
          </a:ln>
        </p:spPr>
        <p:txBody>
          <a:bodyPr wrap="square" rtlCol="0">
            <a:spAutoFit/>
          </a:bodyPr>
          <a:lstStyle/>
          <a:p>
            <a:r>
              <a:rPr lang="en-US" u="sng" dirty="0" smtClean="0"/>
              <a:t>**https://www.ti.com/lit/gpn/ads7057 </a:t>
            </a:r>
            <a:r>
              <a:rPr lang="en-US" dirty="0" smtClean="0"/>
              <a:t>(ADS7057 Datasheet)</a:t>
            </a:r>
            <a:endParaRPr lang="en-GB" u="sng" dirty="0"/>
          </a:p>
        </p:txBody>
      </p:sp>
      <p:sp>
        <p:nvSpPr>
          <p:cNvPr id="14" name="Rectangle 12"/>
          <p:cNvSpPr/>
          <p:nvPr/>
        </p:nvSpPr>
        <p:spPr>
          <a:xfrm>
            <a:off x="3962400" y="3512037"/>
            <a:ext cx="1550501" cy="1388871"/>
          </a:xfrm>
          <a:prstGeom prst="rect">
            <a:avLst/>
          </a:prstGeom>
          <a:noFill/>
          <a:ln w="76200"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Slide778">
    <p:spTree>
      <p:nvGrpSpPr>
        <p:cNvPr id="1" name=""/>
        <p:cNvGrpSpPr/>
        <p:nvPr/>
      </p:nvGrpSpPr>
      <p:grpSpPr>
        <a:xfrm>
          <a:off x="0" y="0"/>
          <a:ext cx="0" cy="0"/>
          <a:chOff x="0" y="0"/>
          <a:chExt cx="0" cy="0"/>
        </a:xfrm>
      </p:grpSpPr>
      <p:sp>
        <p:nvSpPr>
          <p:cNvPr id="2" name="Title 14"/>
          <p:cNvSpPr txBox="1">
            <a:spLocks noGrp="1"/>
          </p:cNvSpPr>
          <p:nvPr>
            <p:ph type="title"/>
          </p:nvPr>
        </p:nvSpPr>
        <p:spPr/>
        <p:txBody>
          <a:bodyPr/>
          <a:lstStyle/>
          <a:p>
            <a:pPr lvl="0"/>
            <a:r>
              <a:rPr lang="en-GB" b="1"/>
              <a:t>Total noise for the measurement range(5k-20k)Ω</a:t>
            </a:r>
          </a:p>
        </p:txBody>
      </p:sp>
      <p:sp>
        <p:nvSpPr>
          <p:cNvPr id="3" name="Text Placeholder 15"/>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pic>
        <p:nvPicPr>
          <p:cNvPr id="4" name="Content Placeholder 18">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847840" y="1607195"/>
            <a:ext cx="9974229" cy="4662955"/>
          </a:xfrm>
          <a:prstGeom prst="rect">
            <a:avLst/>
          </a:prstGeom>
          <a:noFill/>
          <a:ln>
            <a:noFill/>
          </a:ln>
        </p:spPr>
      </p:pic>
      <p:sp>
        <p:nvSpPr>
          <p:cNvPr id="5" name="Rectangle 20"/>
          <p:cNvSpPr/>
          <p:nvPr/>
        </p:nvSpPr>
        <p:spPr>
          <a:xfrm>
            <a:off x="8882746" y="2914019"/>
            <a:ext cx="552663" cy="2622618"/>
          </a:xfrm>
          <a:prstGeom prst="rect">
            <a:avLst/>
          </a:prstGeom>
          <a:noFill/>
          <a:ln w="28575" cap="flat">
            <a:solidFill>
              <a:srgbClr val="00B0F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22"/>
          <p:cNvSpPr/>
          <p:nvPr/>
        </p:nvSpPr>
        <p:spPr>
          <a:xfrm>
            <a:off x="9967965" y="2914019"/>
            <a:ext cx="612949" cy="2622618"/>
          </a:xfrm>
          <a:prstGeom prst="rect">
            <a:avLst/>
          </a:prstGeom>
          <a:noFill/>
          <a:ln w="28575" cap="flat">
            <a:solidFill>
              <a:srgbClr val="00B05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Slide780">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a:t>SNR values for corresponding measurement range(5k-20k)Ω</a:t>
            </a:r>
          </a:p>
        </p:txBody>
      </p:sp>
      <p:pic>
        <p:nvPicPr>
          <p:cNvPr id="3" name="Content Placeholder 4">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357192" y="1478136"/>
            <a:ext cx="10808180" cy="4939195"/>
          </a:xfrm>
          <a:prstGeom prst="rect">
            <a:avLst/>
          </a:prstGeom>
          <a:noFill/>
          <a:ln>
            <a:noFill/>
          </a:ln>
        </p:spPr>
      </p:pic>
      <p:sp>
        <p:nvSpPr>
          <p:cNvPr id="4" name="Text Placeholder 3"/>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sp>
        <p:nvSpPr>
          <p:cNvPr id="5" name="Rectangle 5"/>
          <p:cNvSpPr/>
          <p:nvPr/>
        </p:nvSpPr>
        <p:spPr>
          <a:xfrm>
            <a:off x="7235683" y="1630018"/>
            <a:ext cx="894520" cy="2792897"/>
          </a:xfrm>
          <a:prstGeom prst="rect">
            <a:avLst/>
          </a:pr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Slide781">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a:t>Total noise for the measurement range(300-1k)Ω</a:t>
            </a:r>
          </a:p>
        </p:txBody>
      </p:sp>
      <p:pic>
        <p:nvPicPr>
          <p:cNvPr id="3" name="Content Placeholder 4">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357192" y="1360901"/>
            <a:ext cx="11033049" cy="4662516"/>
          </a:xfrm>
          <a:prstGeom prst="rect">
            <a:avLst/>
          </a:prstGeom>
          <a:noFill/>
          <a:ln>
            <a:noFill/>
          </a:ln>
        </p:spPr>
      </p:pic>
      <p:sp>
        <p:nvSpPr>
          <p:cNvPr id="4" name="Text Placeholder 3"/>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sp>
        <p:nvSpPr>
          <p:cNvPr id="5" name="Rectangle 5"/>
          <p:cNvSpPr/>
          <p:nvPr/>
        </p:nvSpPr>
        <p:spPr>
          <a:xfrm>
            <a:off x="8537716" y="3329604"/>
            <a:ext cx="897684" cy="1679716"/>
          </a:xfrm>
          <a:prstGeom prst="rect">
            <a:avLst/>
          </a:prstGeom>
          <a:noFill/>
          <a:ln w="28575" cap="flat">
            <a:solidFill>
              <a:srgbClr val="00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6"/>
          <p:cNvSpPr/>
          <p:nvPr/>
        </p:nvSpPr>
        <p:spPr>
          <a:xfrm>
            <a:off x="9909316" y="3329604"/>
            <a:ext cx="671599" cy="1679716"/>
          </a:xfrm>
          <a:prstGeom prst="rect">
            <a:avLst/>
          </a:prstGeom>
          <a:noFill/>
          <a:ln w="28575" cap="flat">
            <a:solidFill>
              <a:srgbClr val="00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Slide782">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a:t>SNR values for corresponding measurement range(300-1k)Ω</a:t>
            </a:r>
          </a:p>
        </p:txBody>
      </p:sp>
      <p:pic>
        <p:nvPicPr>
          <p:cNvPr id="3" name="Content Placeholder 4">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357192" y="1464932"/>
            <a:ext cx="11131878" cy="5204152"/>
          </a:xfrm>
          <a:prstGeom prst="rect">
            <a:avLst/>
          </a:prstGeom>
          <a:noFill/>
          <a:ln>
            <a:noFill/>
          </a:ln>
        </p:spPr>
      </p:pic>
      <p:sp>
        <p:nvSpPr>
          <p:cNvPr id="4" name="Text Placeholder 3"/>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sp>
        <p:nvSpPr>
          <p:cNvPr id="5" name="Rectangle 5"/>
          <p:cNvSpPr/>
          <p:nvPr/>
        </p:nvSpPr>
        <p:spPr>
          <a:xfrm>
            <a:off x="9064483" y="2355576"/>
            <a:ext cx="964097" cy="2027581"/>
          </a:xfrm>
          <a:prstGeom prst="rect">
            <a:avLst/>
          </a:pr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Slide783">
    <p:spTree>
      <p:nvGrpSpPr>
        <p:cNvPr id="1" name=""/>
        <p:cNvGrpSpPr/>
        <p:nvPr/>
      </p:nvGrpSpPr>
      <p:grpSpPr>
        <a:xfrm>
          <a:off x="0" y="0"/>
          <a:ext cx="0" cy="0"/>
          <a:chOff x="0" y="0"/>
          <a:chExt cx="0" cy="0"/>
        </a:xfrm>
      </p:grpSpPr>
      <p:sp>
        <p:nvSpPr>
          <p:cNvPr id="2" name="Title 1"/>
          <p:cNvSpPr txBox="1">
            <a:spLocks noGrp="1"/>
          </p:cNvSpPr>
          <p:nvPr>
            <p:ph type="title"/>
          </p:nvPr>
        </p:nvSpPr>
        <p:spPr>
          <a:xfrm>
            <a:off x="357192" y="298451"/>
            <a:ext cx="10059981" cy="933446"/>
          </a:xfrm>
        </p:spPr>
        <p:txBody>
          <a:bodyPr/>
          <a:lstStyle/>
          <a:p>
            <a:pPr lvl="0"/>
            <a:r>
              <a:rPr lang="en-GB" b="1" dirty="0"/>
              <a:t>SAR ADC Settling error Analysis</a:t>
            </a:r>
          </a:p>
        </p:txBody>
      </p:sp>
      <p:sp>
        <p:nvSpPr>
          <p:cNvPr id="3" name="Content Placeholder 2"/>
          <p:cNvSpPr txBox="1">
            <a:spLocks noGrp="1"/>
          </p:cNvSpPr>
          <p:nvPr>
            <p:ph type="body" sz="quarter" idx="4294967295"/>
          </p:nvPr>
        </p:nvSpPr>
        <p:spPr>
          <a:xfrm>
            <a:off x="357192" y="1530623"/>
            <a:ext cx="3608524" cy="3677479"/>
          </a:xfrm>
          <a:prstGeom prst="rect">
            <a:avLst/>
          </a:prstGeom>
          <a:blipFill>
            <a:blip r:embed="rId2"/>
            <a:tile/>
          </a:blipFill>
          <a:ln>
            <a:noFill/>
          </a:ln>
        </p:spPr>
        <p:txBody>
          <a:bodyPr vert="horz" wrap="square" lIns="91440" tIns="45720" rIns="91440" bIns="45720" anchor="t" anchorCtr="0" compatLnSpc="1">
            <a:noAutofit/>
          </a:bodyPr>
          <a:lstStyle/>
          <a:p>
            <a:pPr lvl="0">
              <a:buSzPct val="100000"/>
              <a:buFont typeface="Arial" pitchFamily="34"/>
            </a:pPr>
            <a:r>
              <a:rPr lang="en-GB" sz="1800">
                <a:solidFill>
                  <a:srgbClr val="000000"/>
                </a:solidFill>
                <a:latin typeface="Calibri"/>
              </a:rPr>
              <a:t>Settling time includes a brief propagation delay and it ensures the output will reach the final value by overcoming the overload condition that is linked with the slewing. To prevent this from happening the sampled signal should be settled below the specified error level within the respective ADC acquisition time.</a:t>
            </a:r>
          </a:p>
        </p:txBody>
      </p:sp>
      <p:sp>
        <p:nvSpPr>
          <p:cNvPr id="4" name="Text Placeholder 3"/>
          <p:cNvSpPr txBox="1">
            <a:spLocks noGrp="1"/>
          </p:cNvSpPr>
          <p:nvPr>
            <p:ph type="body" sz="quarter" idx="4294967295"/>
          </p:nvPr>
        </p:nvSpPr>
        <p:spPr>
          <a:xfrm>
            <a:off x="3710607" y="6213732"/>
            <a:ext cx="8136834" cy="424601"/>
          </a:xfrm>
          <a:prstGeom prst="rect">
            <a:avLst/>
          </a:prstGeom>
          <a:solidFill>
            <a:srgbClr val="000000"/>
          </a:solidFill>
          <a:ln>
            <a:noFill/>
          </a:ln>
        </p:spPr>
        <p:txBody>
          <a:bodyPr vert="horz" wrap="square" lIns="91440" tIns="45720" rIns="91440" bIns="45720" anchor="t" anchorCtr="0" compatLnSpc="1">
            <a:noAutofit/>
          </a:bodyPr>
          <a:lstStyle/>
          <a:p>
            <a:pPr lvl="0">
              <a:buSzPct val="100000"/>
              <a:buFont typeface="Arial" pitchFamily="34"/>
            </a:pPr>
            <a:r>
              <a:rPr lang="en-GB" sz="2000">
                <a:solidFill>
                  <a:srgbClr val="000000"/>
                </a:solidFill>
                <a:latin typeface="Calibri"/>
              </a:rPr>
              <a:t>ADC driving equivalent circuit model for settling error measurement</a:t>
            </a:r>
          </a:p>
        </p:txBody>
      </p:sp>
      <p:pic>
        <p:nvPicPr>
          <p:cNvPr id="5" name="Picture 4" descr="Screen Clipping">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4611758" y="1442667"/>
            <a:ext cx="7235683" cy="4684644"/>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756">
    <p:bg>
      <p:bgPr>
        <a:solidFill>
          <a:schemeClr val="bg1"/>
        </a:solidFill>
        <a:effectLst/>
      </p:bgPr>
    </p:bg>
    <p:spTree>
      <p:nvGrpSpPr>
        <p:cNvPr id="1" name=""/>
        <p:cNvGrpSpPr/>
        <p:nvPr/>
      </p:nvGrpSpPr>
      <p:grpSpPr>
        <a:xfrm>
          <a:off x="0" y="0"/>
          <a:ext cx="0" cy="0"/>
          <a:chOff x="0" y="0"/>
          <a:chExt cx="0" cy="0"/>
        </a:xfrm>
      </p:grpSpPr>
      <p:sp>
        <p:nvSpPr>
          <p:cNvPr id="2" name="Title 6"/>
          <p:cNvSpPr txBox="1">
            <a:spLocks noGrp="1"/>
          </p:cNvSpPr>
          <p:nvPr>
            <p:ph type="title"/>
          </p:nvPr>
        </p:nvSpPr>
        <p:spPr>
          <a:xfrm>
            <a:off x="373414" y="464463"/>
            <a:ext cx="10147663" cy="400836"/>
          </a:xfrm>
        </p:spPr>
        <p:txBody>
          <a:bodyPr/>
          <a:lstStyle/>
          <a:p>
            <a:r>
              <a:rPr lang="en-GB" b="1" dirty="0" smtClean="0"/>
              <a:t>The Classification of EIT Instruments</a:t>
            </a:r>
            <a:endParaRPr lang="en-GB" b="1" dirty="0"/>
          </a:p>
        </p:txBody>
      </p:sp>
      <p:sp>
        <p:nvSpPr>
          <p:cNvPr id="3" name="Date Placeholder 4"/>
          <p:cNvSpPr txBox="1"/>
          <p:nvPr/>
        </p:nvSpPr>
        <p:spPr>
          <a:xfrm>
            <a:off x="10778398" y="6129342"/>
            <a:ext cx="1295997" cy="503240"/>
          </a:xfrm>
          <a:prstGeom prst="rect">
            <a:avLst/>
          </a:prstGeom>
          <a:noFill/>
          <a:ln cap="flat">
            <a:noFill/>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D3DBC0A-6F40-46D9-B853-F59AC3261459}" type="datetime1">
              <a:rPr lang="de-DE" sz="1800" b="0" i="0" u="none" strike="noStrike" kern="1200" cap="none" spc="0" baseline="0">
                <a:solidFill>
                  <a:srgbClr val="265D71"/>
                </a:solidFill>
                <a:uFillTx/>
                <a:latin typeface="Poppins Regular" pitchFamily="2"/>
              </a:rPr>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t>21.07.2022</a:t>
            </a:fld>
            <a:endParaRPr lang="de-DE" sz="1800" b="0" i="0" u="none" strike="noStrike" kern="1200" cap="none" spc="0" baseline="0">
              <a:solidFill>
                <a:srgbClr val="265D71"/>
              </a:solidFill>
              <a:uFillTx/>
              <a:latin typeface="Poppins Regular" pitchFamily="2"/>
            </a:endParaRPr>
          </a:p>
        </p:txBody>
      </p:sp>
      <p:sp>
        <p:nvSpPr>
          <p:cNvPr id="4" name="Slide Number Placeholder 5"/>
          <p:cNvSpPr txBox="1"/>
          <p:nvPr/>
        </p:nvSpPr>
        <p:spPr>
          <a:xfrm>
            <a:off x="11131548" y="4652960"/>
            <a:ext cx="581028" cy="215898"/>
          </a:xfrm>
          <a:prstGeom prst="rect">
            <a:avLst/>
          </a:prstGeom>
          <a:noFill/>
          <a:ln cap="flat">
            <a:noFill/>
          </a:ln>
        </p:spPr>
        <p:txBody>
          <a:bodyPr vert="horz" wrap="square" lIns="91440" tIns="45720" rIns="91440" bIns="45720" anchor="t"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47ADDEA-FDBF-426F-803D-13C9B49B3512}" type="slidenum">
              <a:t>4</a:t>
            </a:fld>
            <a:endParaRPr lang="de-DE" sz="1800" b="0" i="0" u="none" strike="noStrike" kern="1200" cap="none" spc="0" baseline="0">
              <a:solidFill>
                <a:srgbClr val="265D71"/>
              </a:solidFill>
              <a:uFillTx/>
              <a:latin typeface="Poppins Regular" pitchFamily="2"/>
            </a:endParaRPr>
          </a:p>
        </p:txBody>
      </p:sp>
      <p:pic>
        <p:nvPicPr>
          <p:cNvPr id="5" name="Content Placeholder 10">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rot="16200004">
            <a:off x="3895915" y="-1022745"/>
            <a:ext cx="3102659" cy="8680536"/>
          </a:xfrm>
          <a:prstGeom prst="rect">
            <a:avLst/>
          </a:prstGeom>
          <a:pattFill prst="pct25">
            <a:fgClr>
              <a:srgbClr val="FFFFFF"/>
            </a:fgClr>
            <a:bgClr>
              <a:srgbClr val="89E0FF"/>
            </a:bgClr>
          </a:pattFill>
          <a:ln>
            <a:noFill/>
          </a:ln>
        </p:spPr>
      </p:pic>
      <p:sp>
        <p:nvSpPr>
          <p:cNvPr id="6" name="Content Placeholder 12"/>
          <p:cNvSpPr txBox="1">
            <a:spLocks noGrp="1"/>
          </p:cNvSpPr>
          <p:nvPr>
            <p:ph type="body" sz="quarter" idx="4294967295"/>
          </p:nvPr>
        </p:nvSpPr>
        <p:spPr>
          <a:xfrm>
            <a:off x="192800" y="4999873"/>
            <a:ext cx="10508888" cy="1988774"/>
          </a:xfrm>
          <a:prstGeom prst="rect">
            <a:avLst/>
          </a:prstGeom>
          <a:noFill/>
          <a:ln>
            <a:noFill/>
          </a:ln>
        </p:spPr>
        <p:txBody>
          <a:bodyPr vert="horz" wrap="square" lIns="91440" tIns="45720" rIns="91440" bIns="45720" anchor="t" anchorCtr="1" compatLnSpc="1">
            <a:noAutofit/>
          </a:bodyPr>
          <a:lstStyle/>
          <a:p>
            <a:pPr marL="0" lvl="0" indent="0" algn="ctr">
              <a:buNone/>
            </a:pPr>
            <a:r>
              <a:rPr lang="en-GB" sz="2400" dirty="0">
                <a:solidFill>
                  <a:srgbClr val="000000"/>
                </a:solidFill>
                <a:latin typeface="Calibri"/>
              </a:rPr>
              <a:t>Generic measurement scheme of CV-EIT for N number of electrodes. </a:t>
            </a:r>
          </a:p>
          <a:p>
            <a:pPr marL="0" lvl="0" indent="0" algn="ctr">
              <a:buNone/>
            </a:pPr>
            <a:r>
              <a:rPr lang="en-GB" sz="2400" dirty="0">
                <a:solidFill>
                  <a:srgbClr val="000000"/>
                </a:solidFill>
                <a:latin typeface="Calibri"/>
              </a:rPr>
              <a:t>The process is supposed to be continued until every possible pair of electrodes are current injected ones( referred as "I" in the block).</a:t>
            </a:r>
          </a:p>
        </p:txBody>
      </p:sp>
      <p:sp>
        <p:nvSpPr>
          <p:cNvPr id="7" name="Title 6"/>
          <p:cNvSpPr txBox="1">
            <a:spLocks/>
          </p:cNvSpPr>
          <p:nvPr/>
        </p:nvSpPr>
        <p:spPr>
          <a:xfrm>
            <a:off x="373414" y="1467530"/>
            <a:ext cx="10147663" cy="400836"/>
          </a:xfrm>
          <a:prstGeom prst="rect">
            <a:avLst/>
          </a:prstGeom>
          <a:noFill/>
          <a:ln>
            <a:noFill/>
          </a:ln>
        </p:spPr>
        <p:txBody>
          <a:bodyPr vert="horz" wrap="square" lIns="0" tIns="0" rIns="0" bIns="35999" anchor="ctr" anchorCtr="0" compatLnSpc="1">
            <a:noAutofit/>
          </a:bodyPr>
          <a:lstStyle>
            <a:lvl1pPr marL="0" marR="0" lvl="0" indent="0" algn="l" defTabSz="914400" rtl="0" fontAlgn="auto" hangingPunct="1">
              <a:lnSpc>
                <a:spcPct val="100000"/>
              </a:lnSpc>
              <a:spcBef>
                <a:spcPts val="0"/>
              </a:spcBef>
              <a:spcAft>
                <a:spcPts val="0"/>
              </a:spcAft>
              <a:buNone/>
              <a:tabLst/>
              <a:defRPr lang="en-US" sz="2500" b="0" i="0" u="none" strike="noStrike" kern="1200" cap="none" spc="40" baseline="0">
                <a:solidFill>
                  <a:srgbClr val="00C1D4"/>
                </a:solidFill>
                <a:uFillTx/>
                <a:latin typeface="Poppins Regular" pitchFamily="2"/>
              </a:defRPr>
            </a:lvl1pPr>
          </a:lstStyle>
          <a:p>
            <a:r>
              <a:rPr lang="en-GB" dirty="0" smtClean="0"/>
              <a:t>Current Mode EIT (CV-EIT):</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Slide784">
    <p:spTree>
      <p:nvGrpSpPr>
        <p:cNvPr id="1" name=""/>
        <p:cNvGrpSpPr/>
        <p:nvPr/>
      </p:nvGrpSpPr>
      <p:grpSpPr>
        <a:xfrm>
          <a:off x="0" y="0"/>
          <a:ext cx="0" cy="0"/>
          <a:chOff x="0" y="0"/>
          <a:chExt cx="0" cy="0"/>
        </a:xfrm>
      </p:grpSpPr>
      <p:sp>
        <p:nvSpPr>
          <p:cNvPr id="2" name="Title 1"/>
          <p:cNvSpPr txBox="1">
            <a:spLocks noGrp="1"/>
          </p:cNvSpPr>
          <p:nvPr>
            <p:ph type="title"/>
          </p:nvPr>
        </p:nvSpPr>
        <p:spPr>
          <a:xfrm>
            <a:off x="359231" y="298451"/>
            <a:ext cx="10057942" cy="933446"/>
          </a:xfrm>
        </p:spPr>
        <p:txBody>
          <a:bodyPr/>
          <a:lstStyle/>
          <a:p>
            <a:pPr lvl="0"/>
            <a:r>
              <a:rPr lang="en-GB"/>
              <a:t>SAR ADC Settling error Analysis</a:t>
            </a:r>
          </a:p>
        </p:txBody>
      </p:sp>
      <p:pic>
        <p:nvPicPr>
          <p:cNvPr id="3" name="Content Placeholder 4"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rcRect l="-179" t="3475" r="628" b="2855"/>
          <a:stretch>
            <a:fillRect/>
          </a:stretch>
        </p:blipFill>
        <p:spPr>
          <a:xfrm>
            <a:off x="509686" y="1890064"/>
            <a:ext cx="11193783" cy="3639878"/>
          </a:xfrm>
          <a:prstGeom prst="rect">
            <a:avLst/>
          </a:prstGeom>
          <a:noFill/>
          <a:ln>
            <a:noFill/>
          </a:ln>
        </p:spPr>
      </p:pic>
      <p:sp>
        <p:nvSpPr>
          <p:cNvPr id="4" name="Text Placeholder 3"/>
          <p:cNvSpPr txBox="1">
            <a:spLocks noGrp="1"/>
          </p:cNvSpPr>
          <p:nvPr>
            <p:ph type="body" sz="quarter" idx="4294967295"/>
          </p:nvPr>
        </p:nvSpPr>
        <p:spPr>
          <a:xfrm>
            <a:off x="509686" y="5529943"/>
            <a:ext cx="11399276" cy="843442"/>
          </a:xfrm>
          <a:prstGeom prst="rect">
            <a:avLst/>
          </a:prstGeom>
          <a:noFill/>
          <a:ln>
            <a:noFill/>
          </a:ln>
        </p:spPr>
        <p:txBody>
          <a:bodyPr vert="horz" wrap="square" lIns="91440" tIns="45720" rIns="91440" bIns="45720" anchor="t" anchorCtr="0" compatLnSpc="1">
            <a:noAutofit/>
          </a:bodyPr>
          <a:lstStyle/>
          <a:p>
            <a:pPr lvl="0">
              <a:buSzPct val="100000"/>
              <a:buFont typeface="Arial" pitchFamily="34"/>
            </a:pPr>
            <a:r>
              <a:rPr lang="en-GB">
                <a:solidFill>
                  <a:srgbClr val="000000"/>
                </a:solidFill>
                <a:latin typeface="Calibri"/>
              </a:rPr>
              <a:t>The ideal signal and sampled signal of the ADC input and the settling error depiction obtained from the induced phase shift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Slide786">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SAR ADC Settling error Analysis</a:t>
            </a:r>
          </a:p>
        </p:txBody>
      </p:sp>
      <p:pic>
        <p:nvPicPr>
          <p:cNvPr id="3" name="Content Placeholder 4"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rcRect l="2342" t="3627" r="1653" b="3265"/>
          <a:stretch>
            <a:fillRect/>
          </a:stretch>
        </p:blipFill>
        <p:spPr>
          <a:xfrm>
            <a:off x="4027712" y="1643743"/>
            <a:ext cx="7587343" cy="4332518"/>
          </a:xfrm>
          <a:prstGeom prst="rect">
            <a:avLst/>
          </a:prstGeom>
          <a:noFill/>
          <a:ln>
            <a:noFill/>
          </a:ln>
        </p:spPr>
      </p:pic>
      <p:sp>
        <p:nvSpPr>
          <p:cNvPr id="4" name="Text Placeholder 3"/>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sp>
        <p:nvSpPr>
          <p:cNvPr id="5" name="Content Placeholder 2"/>
          <p:cNvSpPr txBox="1"/>
          <p:nvPr/>
        </p:nvSpPr>
        <p:spPr>
          <a:xfrm>
            <a:off x="357192" y="1953487"/>
            <a:ext cx="3333061" cy="3696196"/>
          </a:xfrm>
          <a:prstGeom prst="rect">
            <a:avLst/>
          </a:prstGeom>
          <a:blipFill>
            <a:blip r:embed="rId3">
              <a:alphaModFix/>
            </a:blip>
            <a:tile/>
          </a:blipFill>
          <a:ln w="9528" cap="flat">
            <a:solidFill>
              <a:srgbClr val="000000"/>
            </a:solidFill>
            <a:prstDash val="solid"/>
            <a:miter/>
          </a:ln>
        </p:spPr>
        <p:txBody>
          <a:bodyPr vert="horz" wrap="square" lIns="91440" tIns="45720" rIns="91440" bIns="45720" anchor="t" anchorCtr="0" compatLnSpc="1">
            <a:noAutofit/>
          </a:bodyPr>
          <a:lstStyle/>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Typically the end point of every acquisition time (</a:t>
            </a:r>
            <a:r>
              <a:rPr lang="en-GB" sz="1800" b="0" i="0" u="none" strike="noStrike" kern="1200" cap="none" spc="0" baseline="0" dirty="0" err="1">
                <a:solidFill>
                  <a:srgbClr val="000000"/>
                </a:solidFill>
                <a:uFillTx/>
                <a:latin typeface="Calibri"/>
              </a:rPr>
              <a:t>tacq</a:t>
            </a:r>
            <a:r>
              <a:rPr lang="en-GB" sz="1800" b="0" i="0" u="none" strike="noStrike" kern="1200" cap="none" spc="0" baseline="0" dirty="0">
                <a:solidFill>
                  <a:srgbClr val="000000"/>
                </a:solidFill>
                <a:uFillTx/>
                <a:latin typeface="Calibri"/>
              </a:rPr>
              <a:t>) has been taken into consideration for checking the difference between the sampled and non-switching signal which refers to the settling error values.</a:t>
            </a: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the error has been checked at various point of the input sine wave to check whether the settling errors were always staying below target margin i.e. ±201 </a:t>
            </a:r>
            <a:r>
              <a:rPr lang="en-GB" sz="1800" b="0" i="0" u="none" strike="noStrike" kern="1200" cap="none" spc="0" baseline="0" dirty="0" err="1">
                <a:solidFill>
                  <a:srgbClr val="000000"/>
                </a:solidFill>
                <a:uFillTx/>
                <a:latin typeface="Calibri"/>
              </a:rPr>
              <a:t>μV</a:t>
            </a:r>
            <a:r>
              <a:rPr lang="en-GB" sz="1800" b="0" i="0" u="none" strike="noStrike" kern="1200" cap="none" spc="0" baseline="0" dirty="0">
                <a:solidFill>
                  <a:srgbClr val="000000"/>
                </a:solidFill>
                <a:uFillTx/>
                <a:latin typeface="Calibri"/>
              </a:rPr>
              <a:t> over the periods.</a:t>
            </a:r>
          </a:p>
        </p:txBody>
      </p:sp>
      <p:sp>
        <p:nvSpPr>
          <p:cNvPr id="6" name="Right Arrow 5"/>
          <p:cNvSpPr/>
          <p:nvPr/>
        </p:nvSpPr>
        <p:spPr>
          <a:xfrm flipV="1">
            <a:off x="3616960" y="4470400"/>
            <a:ext cx="660400" cy="8737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cxnSp>
        <p:nvCxnSpPr>
          <p:cNvPr id="7" name="Straight Connector 16"/>
          <p:cNvCxnSpPr/>
          <p:nvPr/>
        </p:nvCxnSpPr>
        <p:spPr>
          <a:xfrm>
            <a:off x="4897189" y="4907280"/>
            <a:ext cx="1666171" cy="1183474"/>
          </a:xfrm>
          <a:prstGeom prst="straightConnector1">
            <a:avLst/>
          </a:prstGeom>
          <a:noFill/>
          <a:ln w="38103" cap="flat">
            <a:solidFill>
              <a:srgbClr val="FF0000"/>
            </a:solidFill>
            <a:custDash>
              <a:ds d="299976" sp="299976"/>
            </a:custDash>
            <a:round/>
          </a:ln>
        </p:spPr>
      </p:cxnSp>
      <p:cxnSp>
        <p:nvCxnSpPr>
          <p:cNvPr id="11" name="Straight Connector 16"/>
          <p:cNvCxnSpPr/>
          <p:nvPr/>
        </p:nvCxnSpPr>
        <p:spPr>
          <a:xfrm>
            <a:off x="6526015" y="4907280"/>
            <a:ext cx="189745" cy="1335874"/>
          </a:xfrm>
          <a:prstGeom prst="straightConnector1">
            <a:avLst/>
          </a:prstGeom>
          <a:noFill/>
          <a:ln w="38103" cap="flat">
            <a:solidFill>
              <a:srgbClr val="FF0000"/>
            </a:solidFill>
            <a:custDash>
              <a:ds d="299976" sp="299976"/>
            </a:custDash>
            <a:round/>
          </a:ln>
        </p:spPr>
      </p:cxnSp>
      <p:cxnSp>
        <p:nvCxnSpPr>
          <p:cNvPr id="13" name="Straight Connector 16"/>
          <p:cNvCxnSpPr/>
          <p:nvPr/>
        </p:nvCxnSpPr>
        <p:spPr>
          <a:xfrm flipH="1">
            <a:off x="6715760" y="4670867"/>
            <a:ext cx="1422400" cy="1510052"/>
          </a:xfrm>
          <a:prstGeom prst="straightConnector1">
            <a:avLst/>
          </a:prstGeom>
          <a:noFill/>
          <a:ln w="38103" cap="flat">
            <a:solidFill>
              <a:srgbClr val="FF0000"/>
            </a:solidFill>
            <a:custDash>
              <a:ds d="299976" sp="299976"/>
            </a:custDash>
            <a:round/>
          </a:ln>
        </p:spPr>
      </p:cxnSp>
      <p:cxnSp>
        <p:nvCxnSpPr>
          <p:cNvPr id="15" name="Straight Connector 16"/>
          <p:cNvCxnSpPr/>
          <p:nvPr/>
        </p:nvCxnSpPr>
        <p:spPr>
          <a:xfrm flipH="1">
            <a:off x="6715760" y="5049520"/>
            <a:ext cx="3251200" cy="1193634"/>
          </a:xfrm>
          <a:prstGeom prst="straightConnector1">
            <a:avLst/>
          </a:prstGeom>
          <a:noFill/>
          <a:ln w="38103" cap="flat">
            <a:solidFill>
              <a:srgbClr val="FF0000"/>
            </a:solidFill>
            <a:custDash>
              <a:ds d="299976" sp="299976"/>
            </a:custDash>
            <a:round/>
          </a:ln>
        </p:spPr>
      </p:cxnSp>
      <p:cxnSp>
        <p:nvCxnSpPr>
          <p:cNvPr id="18" name="Elbow Connector 17"/>
          <p:cNvCxnSpPr/>
          <p:nvPr/>
        </p:nvCxnSpPr>
        <p:spPr>
          <a:xfrm>
            <a:off x="436880" y="5425893"/>
            <a:ext cx="6278880" cy="817261"/>
          </a:xfrm>
          <a:prstGeom prst="bentConnector3">
            <a:avLst/>
          </a:prstGeom>
          <a:ln w="38100">
            <a:solidFill>
              <a:srgbClr val="FF0000"/>
            </a:solidFill>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Slide785">
    <p:spTree>
      <p:nvGrpSpPr>
        <p:cNvPr id="1" name=""/>
        <p:cNvGrpSpPr/>
        <p:nvPr/>
      </p:nvGrpSpPr>
      <p:grpSpPr>
        <a:xfrm>
          <a:off x="0" y="0"/>
          <a:ext cx="0" cy="0"/>
          <a:chOff x="0" y="0"/>
          <a:chExt cx="0" cy="0"/>
        </a:xfrm>
      </p:grpSpPr>
      <p:sp>
        <p:nvSpPr>
          <p:cNvPr id="2" name="Title 1"/>
          <p:cNvSpPr txBox="1">
            <a:spLocks noGrp="1"/>
          </p:cNvSpPr>
          <p:nvPr>
            <p:ph type="title"/>
          </p:nvPr>
        </p:nvSpPr>
        <p:spPr>
          <a:xfrm>
            <a:off x="275929" y="259991"/>
            <a:ext cx="10080126" cy="933446"/>
          </a:xfrm>
        </p:spPr>
        <p:txBody>
          <a:bodyPr/>
          <a:lstStyle/>
          <a:p>
            <a:pPr lvl="0"/>
            <a:r>
              <a:rPr lang="en-GB" b="1" dirty="0"/>
              <a:t>Settling Error Checking for Multiple Channels</a:t>
            </a:r>
          </a:p>
        </p:txBody>
      </p:sp>
      <p:sp>
        <p:nvSpPr>
          <p:cNvPr id="3" name="Text Placeholder 3"/>
          <p:cNvSpPr txBox="1">
            <a:spLocks noGrp="1"/>
          </p:cNvSpPr>
          <p:nvPr>
            <p:ph type="body" sz="quarter" idx="4294967295"/>
          </p:nvPr>
        </p:nvSpPr>
        <p:spPr>
          <a:xfrm>
            <a:off x="806946" y="6219298"/>
            <a:ext cx="10646071" cy="420866"/>
          </a:xfrm>
          <a:prstGeom prst="rect">
            <a:avLst/>
          </a:prstGeom>
          <a:solidFill>
            <a:srgbClr val="FF0000"/>
          </a:solidFill>
          <a:ln>
            <a:solidFill>
              <a:srgbClr val="FF0000"/>
            </a:solidFill>
          </a:ln>
        </p:spPr>
        <p:txBody>
          <a:bodyPr vert="horz" wrap="square" lIns="91440" tIns="45720" rIns="91440" bIns="45720" anchor="t" anchorCtr="0" compatLnSpc="1">
            <a:noAutofit/>
          </a:bodyPr>
          <a:lstStyle/>
          <a:p>
            <a:r>
              <a:rPr lang="en-GB" sz="2000" dirty="0" smtClean="0"/>
              <a:t>the settling errors were always staying below target margin i.e. ±201μV at </a:t>
            </a:r>
            <a:r>
              <a:rPr lang="en-GB" sz="2000" dirty="0" smtClean="0">
                <a:solidFill>
                  <a:srgbClr val="000000"/>
                </a:solidFill>
              </a:rPr>
              <a:t>the </a:t>
            </a:r>
            <a:r>
              <a:rPr lang="en-GB" sz="2000" dirty="0">
                <a:solidFill>
                  <a:srgbClr val="000000"/>
                </a:solidFill>
              </a:rPr>
              <a:t>end point of (</a:t>
            </a:r>
            <a:r>
              <a:rPr lang="en-GB" sz="2000" dirty="0" err="1">
                <a:solidFill>
                  <a:srgbClr val="000000"/>
                </a:solidFill>
              </a:rPr>
              <a:t>tacq</a:t>
            </a:r>
            <a:r>
              <a:rPr lang="en-GB" sz="2000" dirty="0">
                <a:solidFill>
                  <a:srgbClr val="000000"/>
                </a:solidFill>
              </a:rPr>
              <a:t>) </a:t>
            </a:r>
            <a:endParaRPr lang="en-GB" sz="2000" dirty="0"/>
          </a:p>
        </p:txBody>
      </p:sp>
      <p:pic>
        <p:nvPicPr>
          <p:cNvPr id="4" name="Content Placeholder 6">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rcRect r="17084" b="786"/>
          <a:stretch>
            <a:fillRect/>
          </a:stretch>
        </p:blipFill>
        <p:spPr>
          <a:xfrm>
            <a:off x="275929" y="1578373"/>
            <a:ext cx="5617973" cy="4492483"/>
          </a:xfrm>
          <a:prstGeom prst="rect">
            <a:avLst/>
          </a:prstGeom>
          <a:noFill/>
          <a:ln w="28575">
            <a:solidFill>
              <a:srgbClr val="000000"/>
            </a:solidFill>
            <a:custDash>
              <a:ds d="300000" sp="300000"/>
            </a:custDash>
          </a:ln>
        </p:spPr>
      </p:pic>
      <p:pic>
        <p:nvPicPr>
          <p:cNvPr id="5" name="Picture 7">
            <a:extLst>
              <a:ext uri="{FF2B5EF4-FFF2-40B4-BE49-F238E27FC236}">
                <a16:creationId xmlns:a16="http://schemas.microsoft.com/office/drawing/2014/main" id="{00000000-0000-0000-0000-000000000000}"/>
              </a:ext>
            </a:extLst>
          </p:cNvPr>
          <p:cNvPicPr>
            <a:picLocks noChangeAspect="1"/>
          </p:cNvPicPr>
          <p:nvPr/>
        </p:nvPicPr>
        <p:blipFill>
          <a:blip r:embed="rId3"/>
          <a:srcRect r="10692" b="-802"/>
          <a:stretch>
            <a:fillRect/>
          </a:stretch>
        </p:blipFill>
        <p:spPr>
          <a:xfrm>
            <a:off x="6129982" y="1559143"/>
            <a:ext cx="5879271" cy="4530943"/>
          </a:xfrm>
          <a:prstGeom prst="rect">
            <a:avLst/>
          </a:prstGeom>
          <a:noFill/>
          <a:ln w="28575" cap="flat">
            <a:solidFill>
              <a:srgbClr val="000000"/>
            </a:solidFill>
            <a:custDash>
              <a:ds d="300000" sp="300000"/>
            </a:custDash>
            <a:miter/>
          </a:ln>
        </p:spPr>
      </p:pic>
      <p:sp>
        <p:nvSpPr>
          <p:cNvPr id="6" name="Rectangle 14"/>
          <p:cNvSpPr/>
          <p:nvPr/>
        </p:nvSpPr>
        <p:spPr>
          <a:xfrm>
            <a:off x="3741807" y="2117037"/>
            <a:ext cx="1789041" cy="149083"/>
          </a:xfrm>
          <a:prstGeom prst="rect">
            <a:avLst/>
          </a:pr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Rectangle 15"/>
          <p:cNvSpPr/>
          <p:nvPr/>
        </p:nvSpPr>
        <p:spPr>
          <a:xfrm>
            <a:off x="3741807" y="2983870"/>
            <a:ext cx="1883737" cy="226469"/>
          </a:xfrm>
          <a:prstGeom prst="rect">
            <a:avLst/>
          </a:pr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Rectangle 17"/>
          <p:cNvSpPr/>
          <p:nvPr/>
        </p:nvSpPr>
        <p:spPr>
          <a:xfrm>
            <a:off x="3814693" y="3805385"/>
            <a:ext cx="1883737" cy="226469"/>
          </a:xfrm>
          <a:prstGeom prst="rect">
            <a:avLst/>
          </a:pr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18"/>
          <p:cNvSpPr/>
          <p:nvPr/>
        </p:nvSpPr>
        <p:spPr>
          <a:xfrm>
            <a:off x="8199644" y="2039102"/>
            <a:ext cx="1883737" cy="226469"/>
          </a:xfrm>
          <a:prstGeom prst="rect">
            <a:avLst/>
          </a:pr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Rectangle 19"/>
          <p:cNvSpPr/>
          <p:nvPr/>
        </p:nvSpPr>
        <p:spPr>
          <a:xfrm>
            <a:off x="8513548" y="3117436"/>
            <a:ext cx="1883737" cy="226469"/>
          </a:xfrm>
          <a:prstGeom prst="rect">
            <a:avLst/>
          </a:pr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1" name="Rectangle 21"/>
          <p:cNvSpPr/>
          <p:nvPr/>
        </p:nvSpPr>
        <p:spPr>
          <a:xfrm>
            <a:off x="3741807" y="3824615"/>
            <a:ext cx="1883737" cy="226469"/>
          </a:xfrm>
          <a:prstGeom prst="rect">
            <a:avLst/>
          </a:pr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Rectangle 23"/>
          <p:cNvSpPr/>
          <p:nvPr/>
        </p:nvSpPr>
        <p:spPr>
          <a:xfrm>
            <a:off x="9164317" y="3951360"/>
            <a:ext cx="1883737" cy="226469"/>
          </a:xfrm>
          <a:prstGeom prst="rect">
            <a:avLst/>
          </a:prstGeom>
          <a:noFill/>
          <a:ln w="28575"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Slide787">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a:t>Settling time Calculation</a:t>
            </a:r>
          </a:p>
        </p:txBody>
      </p:sp>
      <p:sp>
        <p:nvSpPr>
          <p:cNvPr id="3" name="Content Placeholder 2"/>
          <p:cNvSpPr txBox="1">
            <a:spLocks noGrp="1"/>
          </p:cNvSpPr>
          <p:nvPr>
            <p:ph type="body" sz="quarter" idx="4294967295"/>
          </p:nvPr>
        </p:nvSpPr>
        <p:spPr>
          <a:xfrm>
            <a:off x="357192" y="1424973"/>
            <a:ext cx="5397566" cy="5118235"/>
          </a:xfrm>
          <a:prstGeom prst="rect">
            <a:avLst/>
          </a:prstGeom>
          <a:noFill/>
          <a:ln>
            <a:noFill/>
          </a:ln>
        </p:spPr>
        <p:txBody>
          <a:bodyPr vert="horz" wrap="square" lIns="91440" tIns="45720" rIns="91440" bIns="45720" anchor="t" anchorCtr="0" compatLnSpc="1">
            <a:noAutofit/>
          </a:bodyPr>
          <a:lstStyle/>
          <a:p>
            <a:pPr lvl="0">
              <a:buSzPct val="100000"/>
              <a:buFont typeface="Arial" pitchFamily="34"/>
            </a:pPr>
            <a:r>
              <a:rPr lang="en-GB" sz="2000">
                <a:solidFill>
                  <a:srgbClr val="000000"/>
                </a:solidFill>
                <a:latin typeface="Times New Roman" pitchFamily="18"/>
                <a:cs typeface="Times New Roman" pitchFamily="18"/>
              </a:rPr>
              <a:t>The respective settling times (provided in the datasheet) of every individual component of the signal chain were being used in order to evaluate the total settling time given below</a:t>
            </a:r>
          </a:p>
          <a:p>
            <a:pPr lvl="0">
              <a:buSzPct val="100000"/>
              <a:buFont typeface="Arial" pitchFamily="34"/>
            </a:pPr>
            <a:endParaRPr lang="en-US" sz="2000">
              <a:solidFill>
                <a:srgbClr val="000000"/>
              </a:solidFill>
              <a:latin typeface="Times New Roman" pitchFamily="18"/>
              <a:cs typeface="Times New Roman" pitchFamily="18"/>
            </a:endParaRPr>
          </a:p>
          <a:p>
            <a:pPr lvl="0">
              <a:buSzPct val="100000"/>
              <a:buFont typeface="Arial" pitchFamily="34"/>
            </a:pPr>
            <a:endParaRPr lang="en-US" sz="2000">
              <a:solidFill>
                <a:srgbClr val="000000"/>
              </a:solidFill>
              <a:latin typeface="Times New Roman" pitchFamily="18"/>
              <a:cs typeface="Times New Roman" pitchFamily="18"/>
            </a:endParaRPr>
          </a:p>
          <a:p>
            <a:pPr lvl="0">
              <a:buSzPct val="100000"/>
              <a:buFont typeface="Arial" pitchFamily="34"/>
            </a:pPr>
            <a:endParaRPr lang="en-US" sz="2000">
              <a:solidFill>
                <a:srgbClr val="000000"/>
              </a:solidFill>
              <a:latin typeface="Times New Roman" pitchFamily="18"/>
              <a:cs typeface="Times New Roman" pitchFamily="18"/>
            </a:endParaRPr>
          </a:p>
          <a:p>
            <a:pPr lvl="0">
              <a:buSzPct val="100000"/>
              <a:buFont typeface="Arial" pitchFamily="34"/>
            </a:pPr>
            <a:endParaRPr lang="en-GB" sz="2000">
              <a:solidFill>
                <a:srgbClr val="000000"/>
              </a:solidFill>
              <a:latin typeface="Times New Roman" pitchFamily="18"/>
              <a:cs typeface="Times New Roman" pitchFamily="18"/>
            </a:endParaRPr>
          </a:p>
          <a:p>
            <a:pPr lvl="0">
              <a:buSzPct val="100000"/>
              <a:buFont typeface="Arial" pitchFamily="34"/>
            </a:pPr>
            <a:r>
              <a:rPr lang="en-GB" sz="2000">
                <a:solidFill>
                  <a:srgbClr val="000000"/>
                </a:solidFill>
                <a:latin typeface="Times New Roman" pitchFamily="18"/>
                <a:cs typeface="Times New Roman" pitchFamily="18"/>
              </a:rPr>
              <a:t>In order to avoid conversion error, a delay time (td) is added before the CONVST goes high. From the conversion period of the ADC, the maximum total time the signal gets to settle in is </a:t>
            </a:r>
          </a:p>
          <a:p>
            <a:pPr marL="0" lvl="0" indent="0">
              <a:buNone/>
            </a:pPr>
            <a:r>
              <a:rPr lang="en-US">
                <a:solidFill>
                  <a:srgbClr val="000000"/>
                </a:solidFill>
                <a:latin typeface="Calibri"/>
              </a:rPr>
              <a:t>        </a:t>
            </a:r>
            <a:r>
              <a:rPr lang="en-GB" sz="1600">
                <a:solidFill>
                  <a:srgbClr val="000000"/>
                </a:solidFill>
                <a:latin typeface="CMR12"/>
              </a:rPr>
              <a:t>t</a:t>
            </a:r>
            <a:r>
              <a:rPr lang="en-GB" sz="1000">
                <a:solidFill>
                  <a:srgbClr val="000000"/>
                </a:solidFill>
                <a:latin typeface="CMR8"/>
              </a:rPr>
              <a:t>S </a:t>
            </a:r>
            <a:r>
              <a:rPr lang="en-GB" sz="1600">
                <a:solidFill>
                  <a:srgbClr val="000000"/>
                </a:solidFill>
                <a:latin typeface="CMR12"/>
              </a:rPr>
              <a:t>= t</a:t>
            </a:r>
            <a:r>
              <a:rPr lang="en-GB" sz="1000">
                <a:solidFill>
                  <a:srgbClr val="000000"/>
                </a:solidFill>
                <a:latin typeface="CMR8"/>
              </a:rPr>
              <a:t>ACQ </a:t>
            </a:r>
            <a:r>
              <a:rPr lang="en-GB" sz="1600">
                <a:solidFill>
                  <a:srgbClr val="000000"/>
                </a:solidFill>
                <a:latin typeface="CMR12"/>
              </a:rPr>
              <a:t>+ t</a:t>
            </a:r>
            <a:r>
              <a:rPr lang="en-GB" sz="1000">
                <a:solidFill>
                  <a:srgbClr val="000000"/>
                </a:solidFill>
                <a:latin typeface="CMR8"/>
              </a:rPr>
              <a:t>CONV </a:t>
            </a:r>
            <a:r>
              <a:rPr lang="en-GB" sz="1600">
                <a:solidFill>
                  <a:srgbClr val="000000"/>
                </a:solidFill>
                <a:latin typeface="CMSY10"/>
              </a:rPr>
              <a:t>− </a:t>
            </a:r>
            <a:r>
              <a:rPr lang="en-GB" sz="1600">
                <a:solidFill>
                  <a:srgbClr val="000000"/>
                </a:solidFill>
                <a:latin typeface="CMR12"/>
              </a:rPr>
              <a:t>t</a:t>
            </a:r>
            <a:r>
              <a:rPr lang="en-GB" sz="1000">
                <a:solidFill>
                  <a:srgbClr val="000000"/>
                </a:solidFill>
                <a:latin typeface="CMR8"/>
              </a:rPr>
              <a:t>D</a:t>
            </a:r>
          </a:p>
          <a:p>
            <a:pPr marL="0" lvl="0" indent="0">
              <a:buNone/>
            </a:pPr>
            <a:r>
              <a:rPr lang="en-GB" sz="1600">
                <a:solidFill>
                  <a:srgbClr val="000000"/>
                </a:solidFill>
                <a:latin typeface="CMR12"/>
              </a:rPr>
              <a:t>       t</a:t>
            </a:r>
            <a:r>
              <a:rPr lang="en-GB" sz="1000">
                <a:solidFill>
                  <a:srgbClr val="000000"/>
                </a:solidFill>
                <a:latin typeface="CMR8"/>
              </a:rPr>
              <a:t>S </a:t>
            </a:r>
            <a:r>
              <a:rPr lang="en-GB" sz="1600">
                <a:solidFill>
                  <a:srgbClr val="000000"/>
                </a:solidFill>
                <a:latin typeface="CMR12"/>
              </a:rPr>
              <a:t>= (95 + 305 </a:t>
            </a:r>
            <a:r>
              <a:rPr lang="en-GB" sz="1600">
                <a:solidFill>
                  <a:srgbClr val="000000"/>
                </a:solidFill>
                <a:latin typeface="CMSY10"/>
              </a:rPr>
              <a:t>− </a:t>
            </a:r>
            <a:r>
              <a:rPr lang="en-GB" sz="1600">
                <a:solidFill>
                  <a:srgbClr val="000000"/>
                </a:solidFill>
                <a:latin typeface="CMR12"/>
              </a:rPr>
              <a:t>10)</a:t>
            </a:r>
            <a:r>
              <a:rPr lang="en-GB" sz="1600">
                <a:solidFill>
                  <a:srgbClr val="000000"/>
                </a:solidFill>
                <a:latin typeface="CMMI12"/>
              </a:rPr>
              <a:t>ns </a:t>
            </a:r>
            <a:r>
              <a:rPr lang="en-GB" sz="1600">
                <a:solidFill>
                  <a:srgbClr val="000000"/>
                </a:solidFill>
                <a:latin typeface="CMR12"/>
              </a:rPr>
              <a:t>= 390</a:t>
            </a:r>
            <a:r>
              <a:rPr lang="en-GB" sz="1600">
                <a:solidFill>
                  <a:srgbClr val="000000"/>
                </a:solidFill>
                <a:latin typeface="CMMI12"/>
              </a:rPr>
              <a:t>ns</a:t>
            </a:r>
            <a:endParaRPr lang="en-US">
              <a:solidFill>
                <a:srgbClr val="000000"/>
              </a:solidFill>
              <a:latin typeface="Calibri"/>
            </a:endParaRPr>
          </a:p>
          <a:p>
            <a:pPr marL="0" lvl="0" indent="0">
              <a:buNone/>
            </a:pPr>
            <a:endParaRPr lang="en-US">
              <a:solidFill>
                <a:srgbClr val="000000"/>
              </a:solidFill>
              <a:latin typeface="Calibri"/>
            </a:endParaRPr>
          </a:p>
          <a:p>
            <a:pPr marL="0" lvl="0" indent="0">
              <a:buNone/>
            </a:pPr>
            <a:endParaRPr lang="en-US">
              <a:solidFill>
                <a:srgbClr val="000000"/>
              </a:solidFill>
              <a:latin typeface="Calibri"/>
            </a:endParaRPr>
          </a:p>
          <a:p>
            <a:pPr marL="0" lvl="0" indent="0">
              <a:buNone/>
            </a:pPr>
            <a:endParaRPr lang="en-US">
              <a:solidFill>
                <a:srgbClr val="000000"/>
              </a:solidFill>
              <a:latin typeface="Calibri"/>
            </a:endParaRPr>
          </a:p>
          <a:p>
            <a:pPr marL="0" lvl="0" indent="0">
              <a:buNone/>
            </a:pPr>
            <a:endParaRPr lang="en-GB">
              <a:solidFill>
                <a:srgbClr val="000000"/>
              </a:solidFill>
              <a:latin typeface="Calibri"/>
            </a:endParaRPr>
          </a:p>
        </p:txBody>
      </p:sp>
      <p:sp>
        <p:nvSpPr>
          <p:cNvPr id="4" name="Text Placeholder 3"/>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pic>
        <p:nvPicPr>
          <p:cNvPr id="5" name="Picture 5" descr="Screen Clipping">
            <a:extLst>
              <a:ext uri="{FF2B5EF4-FFF2-40B4-BE49-F238E27FC236}">
                <a16:creationId xmlns:a16="http://schemas.microsoft.com/office/drawing/2014/main" id="{00000000-0000-0000-0000-000000000000}"/>
              </a:ext>
            </a:extLst>
          </p:cNvPr>
          <p:cNvPicPr>
            <a:picLocks noChangeAspect="1"/>
          </p:cNvPicPr>
          <p:nvPr/>
        </p:nvPicPr>
        <p:blipFill>
          <a:blip r:embed="rId2"/>
          <a:stretch>
            <a:fillRect/>
          </a:stretch>
        </p:blipFill>
        <p:spPr>
          <a:xfrm>
            <a:off x="447306" y="2743200"/>
            <a:ext cx="5397566" cy="999183"/>
          </a:xfrm>
          <a:prstGeom prst="rect">
            <a:avLst/>
          </a:prstGeom>
          <a:noFill/>
          <a:ln cap="flat">
            <a:noFill/>
          </a:ln>
        </p:spPr>
      </p:pic>
      <p:pic>
        <p:nvPicPr>
          <p:cNvPr id="6" name="Picture 6" descr="new timing.pdf - Adobe Acrobat Reader DC (64-bit)">
            <a:extLst>
              <a:ext uri="{FF2B5EF4-FFF2-40B4-BE49-F238E27FC236}">
                <a16:creationId xmlns:a16="http://schemas.microsoft.com/office/drawing/2014/main" id="{00000000-0000-0000-0000-000000000000}"/>
              </a:ext>
            </a:extLst>
          </p:cNvPr>
          <p:cNvPicPr>
            <a:picLocks noChangeAspect="1"/>
          </p:cNvPicPr>
          <p:nvPr/>
        </p:nvPicPr>
        <p:blipFill>
          <a:blip r:embed="rId3"/>
          <a:srcRect l="17842" t="23328" r="33929" b="8492"/>
          <a:stretch>
            <a:fillRect/>
          </a:stretch>
        </p:blipFill>
        <p:spPr>
          <a:xfrm>
            <a:off x="5844872" y="1559801"/>
            <a:ext cx="5836916" cy="4365171"/>
          </a:xfrm>
          <a:prstGeom prst="rect">
            <a:avLst/>
          </a:prstGeom>
          <a:noFill/>
          <a:ln w="28575" cap="flat">
            <a:solidFill>
              <a:srgbClr val="00B0F0"/>
            </a:solidFill>
            <a:custDash>
              <a:ds d="100000" sp="100000"/>
            </a:custDash>
            <a:miter/>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Slide788">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b="1"/>
              <a:t>Transient simulation to investigate settling period</a:t>
            </a:r>
          </a:p>
        </p:txBody>
      </p:sp>
      <p:sp>
        <p:nvSpPr>
          <p:cNvPr id="3" name="Text Placeholder 3"/>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pic>
        <p:nvPicPr>
          <p:cNvPr id="4" name="Content Placeholder 6"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528751" y="1507104"/>
            <a:ext cx="9629107" cy="491022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Slide779">
    <p:spTree>
      <p:nvGrpSpPr>
        <p:cNvPr id="1" name=""/>
        <p:cNvGrpSpPr/>
        <p:nvPr/>
      </p:nvGrpSpPr>
      <p:grpSpPr>
        <a:xfrm>
          <a:off x="0" y="0"/>
          <a:ext cx="0" cy="0"/>
          <a:chOff x="0" y="0"/>
          <a:chExt cx="0" cy="0"/>
        </a:xfrm>
      </p:grpSpPr>
      <p:sp>
        <p:nvSpPr>
          <p:cNvPr id="4" name="Title 3"/>
          <p:cNvSpPr>
            <a:spLocks noGrp="1"/>
          </p:cNvSpPr>
          <p:nvPr>
            <p:ph type="title"/>
          </p:nvPr>
        </p:nvSpPr>
        <p:spPr>
          <a:xfrm>
            <a:off x="357192" y="298451"/>
            <a:ext cx="10059981" cy="933446"/>
          </a:xfrm>
        </p:spPr>
        <p:txBody>
          <a:bodyPr/>
          <a:lstStyle/>
          <a:p>
            <a:r>
              <a:rPr lang="en-GB" b="1" dirty="0" smtClean="0"/>
              <a:t>Final Resultant Hardware Specifications</a:t>
            </a:r>
            <a:endParaRPr lang="en-GB" b="1" dirty="0"/>
          </a:p>
        </p:txBody>
      </p:sp>
      <p:graphicFrame>
        <p:nvGraphicFramePr>
          <p:cNvPr id="18" name="Diagram 17"/>
          <p:cNvGraphicFramePr/>
          <p:nvPr>
            <p:extLst>
              <p:ext uri="{D42A27DB-BD31-4B8C-83A1-F6EECF244321}">
                <p14:modId xmlns:p14="http://schemas.microsoft.com/office/powerpoint/2010/main" val="308639815"/>
              </p:ext>
            </p:extLst>
          </p:nvPr>
        </p:nvGraphicFramePr>
        <p:xfrm>
          <a:off x="195944" y="1328057"/>
          <a:ext cx="11789228" cy="5215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p:cNvSpPr txBox="1"/>
          <p:nvPr/>
        </p:nvSpPr>
        <p:spPr>
          <a:xfrm>
            <a:off x="1728105" y="1495339"/>
            <a:ext cx="2797628" cy="369332"/>
          </a:xfrm>
          <a:prstGeom prst="rect">
            <a:avLst/>
          </a:prstGeom>
          <a:solidFill>
            <a:srgbClr val="FF0000"/>
          </a:solidFill>
        </p:spPr>
        <p:txBody>
          <a:bodyPr wrap="square" rtlCol="0">
            <a:spAutoFit/>
          </a:bodyPr>
          <a:lstStyle/>
          <a:p>
            <a:r>
              <a:rPr lang="en-US" dirty="0" smtClean="0">
                <a:solidFill>
                  <a:schemeClr val="bg1"/>
                </a:solidFill>
              </a:rPr>
              <a:t>Power Supply Requirement</a:t>
            </a:r>
            <a:endParaRPr lang="en-GB" dirty="0">
              <a:solidFill>
                <a:schemeClr val="bg1"/>
              </a:solidFill>
            </a:endParaRPr>
          </a:p>
        </p:txBody>
      </p:sp>
      <p:graphicFrame>
        <p:nvGraphicFramePr>
          <p:cNvPr id="20" name="Table 19"/>
          <p:cNvGraphicFramePr>
            <a:graphicFrameLocks noGrp="1"/>
          </p:cNvGraphicFramePr>
          <p:nvPr>
            <p:extLst>
              <p:ext uri="{D42A27DB-BD31-4B8C-83A1-F6EECF244321}">
                <p14:modId xmlns:p14="http://schemas.microsoft.com/office/powerpoint/2010/main" val="54697615"/>
              </p:ext>
            </p:extLst>
          </p:nvPr>
        </p:nvGraphicFramePr>
        <p:xfrm>
          <a:off x="425226" y="1838053"/>
          <a:ext cx="5009465" cy="1371600"/>
        </p:xfrm>
        <a:graphic>
          <a:graphicData uri="http://schemas.openxmlformats.org/drawingml/2006/table">
            <a:tbl>
              <a:tblPr firstRow="1" bandRow="1">
                <a:tableStyleId>{93296810-A885-4BE3-A3E7-6D5BEEA58F35}</a:tableStyleId>
              </a:tblPr>
              <a:tblGrid>
                <a:gridCol w="2225234">
                  <a:extLst>
                    <a:ext uri="{9D8B030D-6E8A-4147-A177-3AD203B41FA5}">
                      <a16:colId xmlns:a16="http://schemas.microsoft.com/office/drawing/2014/main" val="1849380867"/>
                    </a:ext>
                  </a:extLst>
                </a:gridCol>
                <a:gridCol w="2784231">
                  <a:extLst>
                    <a:ext uri="{9D8B030D-6E8A-4147-A177-3AD203B41FA5}">
                      <a16:colId xmlns:a16="http://schemas.microsoft.com/office/drawing/2014/main" val="3618944882"/>
                    </a:ext>
                  </a:extLst>
                </a:gridCol>
              </a:tblGrid>
              <a:tr h="289710">
                <a:tc>
                  <a:txBody>
                    <a:bodyPr/>
                    <a:lstStyle/>
                    <a:p>
                      <a:r>
                        <a:rPr lang="en-GB" dirty="0" smtClean="0"/>
                        <a:t>Main Power Supply</a:t>
                      </a:r>
                      <a:endParaRPr lang="en-GB" dirty="0"/>
                    </a:p>
                  </a:txBody>
                  <a:tcPr/>
                </a:tc>
                <a:tc>
                  <a:txBody>
                    <a:bodyPr/>
                    <a:lstStyle/>
                    <a:p>
                      <a:r>
                        <a:rPr lang="en-GB" dirty="0" smtClean="0"/>
                        <a:t>24V DC</a:t>
                      </a:r>
                      <a:endParaRPr lang="en-GB" dirty="0"/>
                    </a:p>
                  </a:txBody>
                  <a:tcPr/>
                </a:tc>
                <a:extLst>
                  <a:ext uri="{0D108BD9-81ED-4DB2-BD59-A6C34878D82A}">
                    <a16:rowId xmlns:a16="http://schemas.microsoft.com/office/drawing/2014/main" val="3836685962"/>
                  </a:ext>
                </a:extLst>
              </a:tr>
              <a:tr h="289710">
                <a:tc>
                  <a:txBody>
                    <a:bodyPr/>
                    <a:lstStyle/>
                    <a:p>
                      <a:r>
                        <a:rPr lang="en-GB" dirty="0" smtClean="0"/>
                        <a:t>Input Voltages</a:t>
                      </a:r>
                      <a:endParaRPr lang="en-GB" dirty="0"/>
                    </a:p>
                  </a:txBody>
                  <a:tcPr/>
                </a:tc>
                <a:tc>
                  <a:txBody>
                    <a:bodyPr/>
                    <a:lstStyle/>
                    <a:p>
                      <a:r>
                        <a:rPr lang="en-GB" dirty="0" smtClean="0"/>
                        <a:t>±5V,±2.5V, +3.3V, +1.65V</a:t>
                      </a:r>
                      <a:endParaRPr lang="en-GB" dirty="0"/>
                    </a:p>
                  </a:txBody>
                  <a:tcPr/>
                </a:tc>
                <a:extLst>
                  <a:ext uri="{0D108BD9-81ED-4DB2-BD59-A6C34878D82A}">
                    <a16:rowId xmlns:a16="http://schemas.microsoft.com/office/drawing/2014/main" val="2556870260"/>
                  </a:ext>
                </a:extLst>
              </a:tr>
              <a:tr h="506993">
                <a:tc>
                  <a:txBody>
                    <a:bodyPr/>
                    <a:lstStyle/>
                    <a:p>
                      <a:r>
                        <a:rPr lang="en-GB" dirty="0" smtClean="0"/>
                        <a:t>Power Start-up</a:t>
                      </a:r>
                    </a:p>
                    <a:p>
                      <a:r>
                        <a:rPr lang="en-GB" dirty="0" smtClean="0"/>
                        <a:t>Time(Max)</a:t>
                      </a:r>
                      <a:endParaRPr lang="en-GB" dirty="0"/>
                    </a:p>
                  </a:txBody>
                  <a:tcPr/>
                </a:tc>
                <a:tc>
                  <a:txBody>
                    <a:bodyPr/>
                    <a:lstStyle/>
                    <a:p>
                      <a:r>
                        <a:rPr lang="en-GB" dirty="0" smtClean="0"/>
                        <a:t>5.1 </a:t>
                      </a:r>
                      <a:r>
                        <a:rPr lang="en-GB" dirty="0" err="1" smtClean="0"/>
                        <a:t>ms</a:t>
                      </a:r>
                      <a:endParaRPr lang="en-GB" dirty="0"/>
                    </a:p>
                  </a:txBody>
                  <a:tcPr/>
                </a:tc>
                <a:extLst>
                  <a:ext uri="{0D108BD9-81ED-4DB2-BD59-A6C34878D82A}">
                    <a16:rowId xmlns:a16="http://schemas.microsoft.com/office/drawing/2014/main" val="1609952723"/>
                  </a:ext>
                </a:extLst>
              </a:tr>
            </a:tbl>
          </a:graphicData>
        </a:graphic>
      </p:graphicFrame>
      <p:sp>
        <p:nvSpPr>
          <p:cNvPr id="22" name="TextBox 21"/>
          <p:cNvSpPr txBox="1"/>
          <p:nvPr/>
        </p:nvSpPr>
        <p:spPr>
          <a:xfrm>
            <a:off x="7896903" y="1345554"/>
            <a:ext cx="2242912" cy="369332"/>
          </a:xfrm>
          <a:prstGeom prst="rect">
            <a:avLst/>
          </a:prstGeom>
          <a:solidFill>
            <a:srgbClr val="FFFF00"/>
          </a:solidFill>
        </p:spPr>
        <p:txBody>
          <a:bodyPr wrap="square" rtlCol="0">
            <a:spAutoFit/>
          </a:bodyPr>
          <a:lstStyle/>
          <a:p>
            <a:r>
              <a:rPr lang="en-US" b="1" dirty="0" smtClean="0"/>
              <a:t>System Specifications</a:t>
            </a:r>
            <a:endParaRPr lang="en-GB" b="1" dirty="0"/>
          </a:p>
        </p:txBody>
      </p:sp>
      <p:graphicFrame>
        <p:nvGraphicFramePr>
          <p:cNvPr id="24" name="Table 23"/>
          <p:cNvGraphicFramePr>
            <a:graphicFrameLocks noGrp="1"/>
          </p:cNvGraphicFramePr>
          <p:nvPr>
            <p:extLst>
              <p:ext uri="{D42A27DB-BD31-4B8C-83A1-F6EECF244321}">
                <p14:modId xmlns:p14="http://schemas.microsoft.com/office/powerpoint/2010/main" val="886802479"/>
              </p:ext>
            </p:extLst>
          </p:nvPr>
        </p:nvGraphicFramePr>
        <p:xfrm>
          <a:off x="6346369" y="1714883"/>
          <a:ext cx="5344888" cy="1615440"/>
        </p:xfrm>
        <a:graphic>
          <a:graphicData uri="http://schemas.openxmlformats.org/drawingml/2006/table">
            <a:tbl>
              <a:tblPr firstRow="1" bandRow="1">
                <a:tableStyleId>{00A15C55-8517-42AA-B614-E9B94910E393}</a:tableStyleId>
              </a:tblPr>
              <a:tblGrid>
                <a:gridCol w="2319682">
                  <a:extLst>
                    <a:ext uri="{9D8B030D-6E8A-4147-A177-3AD203B41FA5}">
                      <a16:colId xmlns:a16="http://schemas.microsoft.com/office/drawing/2014/main" val="4057212607"/>
                    </a:ext>
                  </a:extLst>
                </a:gridCol>
                <a:gridCol w="3025206">
                  <a:extLst>
                    <a:ext uri="{9D8B030D-6E8A-4147-A177-3AD203B41FA5}">
                      <a16:colId xmlns:a16="http://schemas.microsoft.com/office/drawing/2014/main" val="4061009791"/>
                    </a:ext>
                  </a:extLst>
                </a:gridCol>
              </a:tblGrid>
              <a:tr h="299502">
                <a:tc>
                  <a:txBody>
                    <a:bodyPr/>
                    <a:lstStyle/>
                    <a:p>
                      <a:r>
                        <a:rPr lang="en-GB" dirty="0" smtClean="0"/>
                        <a:t>Number of Electrodes</a:t>
                      </a:r>
                      <a:endParaRPr lang="en-GB" dirty="0"/>
                    </a:p>
                  </a:txBody>
                  <a:tcPr/>
                </a:tc>
                <a:tc>
                  <a:txBody>
                    <a:bodyPr/>
                    <a:lstStyle/>
                    <a:p>
                      <a:r>
                        <a:rPr lang="en-GB" dirty="0" smtClean="0"/>
                        <a:t>&gt;=96</a:t>
                      </a:r>
                      <a:endParaRPr lang="en-GB" dirty="0"/>
                    </a:p>
                  </a:txBody>
                  <a:tcPr/>
                </a:tc>
                <a:extLst>
                  <a:ext uri="{0D108BD9-81ED-4DB2-BD59-A6C34878D82A}">
                    <a16:rowId xmlns:a16="http://schemas.microsoft.com/office/drawing/2014/main" val="3940846258"/>
                  </a:ext>
                </a:extLst>
              </a:tr>
              <a:tr h="502724">
                <a:tc>
                  <a:txBody>
                    <a:bodyPr/>
                    <a:lstStyle/>
                    <a:p>
                      <a:r>
                        <a:rPr lang="en-GB" sz="1600" dirty="0" smtClean="0"/>
                        <a:t>Measuring Impedance</a:t>
                      </a:r>
                      <a:endParaRPr lang="en-GB" sz="1600" dirty="0"/>
                    </a:p>
                  </a:txBody>
                  <a:tcPr/>
                </a:tc>
                <a:tc>
                  <a:txBody>
                    <a:bodyPr/>
                    <a:lstStyle/>
                    <a:p>
                      <a:r>
                        <a:rPr lang="en-GB" sz="1600" dirty="0" smtClean="0"/>
                        <a:t>(300-1k)</a:t>
                      </a:r>
                      <a:r>
                        <a:rPr lang="el-GR" sz="1600" dirty="0" smtClean="0"/>
                        <a:t>Ω(</a:t>
                      </a:r>
                      <a:r>
                        <a:rPr lang="en-GB" sz="1600" dirty="0" smtClean="0"/>
                        <a:t>Phase:6°-11°),</a:t>
                      </a:r>
                    </a:p>
                    <a:p>
                      <a:r>
                        <a:rPr lang="en-GB" sz="1600" dirty="0" smtClean="0"/>
                        <a:t>(5k-20k)</a:t>
                      </a:r>
                      <a:r>
                        <a:rPr lang="el-GR" sz="1600" dirty="0" smtClean="0"/>
                        <a:t>Ω(</a:t>
                      </a:r>
                      <a:r>
                        <a:rPr lang="en-GB" sz="1600" dirty="0" smtClean="0"/>
                        <a:t>Phase:5.5°-9.8°)</a:t>
                      </a:r>
                      <a:endParaRPr lang="en-GB" sz="1600" dirty="0"/>
                    </a:p>
                  </a:txBody>
                  <a:tcPr/>
                </a:tc>
                <a:extLst>
                  <a:ext uri="{0D108BD9-81ED-4DB2-BD59-A6C34878D82A}">
                    <a16:rowId xmlns:a16="http://schemas.microsoft.com/office/drawing/2014/main" val="2381836982"/>
                  </a:ext>
                </a:extLst>
              </a:tr>
              <a:tr h="299502">
                <a:tc>
                  <a:txBody>
                    <a:bodyPr/>
                    <a:lstStyle/>
                    <a:p>
                      <a:r>
                        <a:rPr lang="en-GB" sz="1600" dirty="0" smtClean="0"/>
                        <a:t>Frequencies</a:t>
                      </a:r>
                      <a:endParaRPr lang="en-GB" sz="1600" dirty="0"/>
                    </a:p>
                  </a:txBody>
                  <a:tcPr/>
                </a:tc>
                <a:tc>
                  <a:txBody>
                    <a:bodyPr/>
                    <a:lstStyle/>
                    <a:p>
                      <a:r>
                        <a:rPr lang="en-GB" sz="1600" dirty="0" smtClean="0"/>
                        <a:t>10kHz-100kHz</a:t>
                      </a:r>
                      <a:endParaRPr lang="en-GB" sz="1600" dirty="0"/>
                    </a:p>
                  </a:txBody>
                  <a:tcPr/>
                </a:tc>
                <a:extLst>
                  <a:ext uri="{0D108BD9-81ED-4DB2-BD59-A6C34878D82A}">
                    <a16:rowId xmlns:a16="http://schemas.microsoft.com/office/drawing/2014/main" val="3523591450"/>
                  </a:ext>
                </a:extLst>
              </a:tr>
              <a:tr h="299502">
                <a:tc>
                  <a:txBody>
                    <a:bodyPr/>
                    <a:lstStyle/>
                    <a:p>
                      <a:r>
                        <a:rPr lang="en-GB" sz="1600" dirty="0" smtClean="0"/>
                        <a:t>Sequence</a:t>
                      </a:r>
                      <a:r>
                        <a:rPr lang="en-GB" sz="1600" baseline="0" dirty="0" smtClean="0"/>
                        <a:t> </a:t>
                      </a:r>
                      <a:r>
                        <a:rPr lang="en-GB" sz="1600" dirty="0" smtClean="0"/>
                        <a:t>Scheme</a:t>
                      </a:r>
                      <a:endParaRPr lang="en-GB" sz="1600" dirty="0"/>
                    </a:p>
                  </a:txBody>
                  <a:tcPr/>
                </a:tc>
                <a:tc>
                  <a:txBody>
                    <a:bodyPr/>
                    <a:lstStyle/>
                    <a:p>
                      <a:r>
                        <a:rPr lang="en-GB" sz="1600" dirty="0" smtClean="0"/>
                        <a:t>Semi Parallel</a:t>
                      </a:r>
                      <a:endParaRPr lang="en-GB" sz="1600" dirty="0"/>
                    </a:p>
                  </a:txBody>
                  <a:tcPr/>
                </a:tc>
                <a:extLst>
                  <a:ext uri="{0D108BD9-81ED-4DB2-BD59-A6C34878D82A}">
                    <a16:rowId xmlns:a16="http://schemas.microsoft.com/office/drawing/2014/main" val="2416384610"/>
                  </a:ext>
                </a:extLst>
              </a:tr>
            </a:tbl>
          </a:graphicData>
        </a:graphic>
      </p:graphicFrame>
      <p:sp>
        <p:nvSpPr>
          <p:cNvPr id="25" name="TextBox 24"/>
          <p:cNvSpPr txBox="1"/>
          <p:nvPr/>
        </p:nvSpPr>
        <p:spPr>
          <a:xfrm>
            <a:off x="1653270" y="3721103"/>
            <a:ext cx="2804429" cy="369332"/>
          </a:xfrm>
          <a:prstGeom prst="rect">
            <a:avLst/>
          </a:prstGeom>
          <a:solidFill>
            <a:srgbClr val="00B0F0"/>
          </a:solidFill>
        </p:spPr>
        <p:txBody>
          <a:bodyPr wrap="square" rtlCol="0">
            <a:spAutoFit/>
          </a:bodyPr>
          <a:lstStyle/>
          <a:p>
            <a:r>
              <a:rPr lang="en-US" b="1" dirty="0" smtClean="0"/>
              <a:t>Electrical Characteristics</a:t>
            </a:r>
            <a:endParaRPr lang="en-GB" b="1" dirty="0"/>
          </a:p>
        </p:txBody>
      </p:sp>
      <p:graphicFrame>
        <p:nvGraphicFramePr>
          <p:cNvPr id="26" name="Table 25"/>
          <p:cNvGraphicFramePr>
            <a:graphicFrameLocks noGrp="1"/>
          </p:cNvGraphicFramePr>
          <p:nvPr>
            <p:extLst>
              <p:ext uri="{D42A27DB-BD31-4B8C-83A1-F6EECF244321}">
                <p14:modId xmlns:p14="http://schemas.microsoft.com/office/powerpoint/2010/main" val="1889184876"/>
              </p:ext>
            </p:extLst>
          </p:nvPr>
        </p:nvGraphicFramePr>
        <p:xfrm>
          <a:off x="425226" y="4090435"/>
          <a:ext cx="5097230" cy="2225764"/>
        </p:xfrm>
        <a:graphic>
          <a:graphicData uri="http://schemas.openxmlformats.org/drawingml/2006/table">
            <a:tbl>
              <a:tblPr firstRow="1" bandRow="1">
                <a:tableStyleId>{21E4AEA4-8DFA-4A89-87EB-49C32662AFE0}</a:tableStyleId>
              </a:tblPr>
              <a:tblGrid>
                <a:gridCol w="2811618">
                  <a:extLst>
                    <a:ext uri="{9D8B030D-6E8A-4147-A177-3AD203B41FA5}">
                      <a16:colId xmlns:a16="http://schemas.microsoft.com/office/drawing/2014/main" val="126491458"/>
                    </a:ext>
                  </a:extLst>
                </a:gridCol>
                <a:gridCol w="2285612">
                  <a:extLst>
                    <a:ext uri="{9D8B030D-6E8A-4147-A177-3AD203B41FA5}">
                      <a16:colId xmlns:a16="http://schemas.microsoft.com/office/drawing/2014/main" val="1713734414"/>
                    </a:ext>
                  </a:extLst>
                </a:gridCol>
              </a:tblGrid>
              <a:tr h="533762">
                <a:tc>
                  <a:txBody>
                    <a:bodyPr/>
                    <a:lstStyle/>
                    <a:p>
                      <a:r>
                        <a:rPr lang="en-GB" sz="1600" dirty="0" smtClean="0"/>
                        <a:t>Selection of TIA Feedbacks</a:t>
                      </a:r>
                      <a:endParaRPr lang="en-GB" sz="1600" dirty="0"/>
                    </a:p>
                  </a:txBody>
                  <a:tcPr/>
                </a:tc>
                <a:tc>
                  <a:txBody>
                    <a:bodyPr/>
                    <a:lstStyle/>
                    <a:p>
                      <a:r>
                        <a:rPr lang="el-GR" sz="1600" dirty="0" smtClean="0"/>
                        <a:t>240Ω </a:t>
                      </a:r>
                      <a:r>
                        <a:rPr lang="en-GB" sz="1600" dirty="0" smtClean="0"/>
                        <a:t>for(300-1k)</a:t>
                      </a:r>
                      <a:r>
                        <a:rPr lang="el-GR" sz="1600" dirty="0" smtClean="0"/>
                        <a:t>Ω ,5</a:t>
                      </a:r>
                      <a:r>
                        <a:rPr lang="en-GB" sz="1600" dirty="0" smtClean="0"/>
                        <a:t>k</a:t>
                      </a:r>
                      <a:r>
                        <a:rPr lang="el-GR" sz="1600" dirty="0" smtClean="0"/>
                        <a:t>Ω </a:t>
                      </a:r>
                      <a:r>
                        <a:rPr lang="en-GB" sz="1600" dirty="0" smtClean="0"/>
                        <a:t>for(5k-20k)</a:t>
                      </a:r>
                      <a:r>
                        <a:rPr lang="el-GR" sz="1600" dirty="0" smtClean="0"/>
                        <a:t>Ω</a:t>
                      </a:r>
                      <a:endParaRPr lang="en-GB" sz="1600" dirty="0"/>
                    </a:p>
                  </a:txBody>
                  <a:tcPr/>
                </a:tc>
                <a:extLst>
                  <a:ext uri="{0D108BD9-81ED-4DB2-BD59-A6C34878D82A}">
                    <a16:rowId xmlns:a16="http://schemas.microsoft.com/office/drawing/2014/main" val="657277412"/>
                  </a:ext>
                </a:extLst>
              </a:tr>
              <a:tr h="533762">
                <a:tc>
                  <a:txBody>
                    <a:bodyPr/>
                    <a:lstStyle/>
                    <a:p>
                      <a:r>
                        <a:rPr lang="en-GB" sz="1600" dirty="0" smtClean="0"/>
                        <a:t>Excitation Voltage Amplitude</a:t>
                      </a:r>
                      <a:endParaRPr lang="en-GB" sz="1600" dirty="0"/>
                    </a:p>
                  </a:txBody>
                  <a:tcPr/>
                </a:tc>
                <a:tc>
                  <a:txBody>
                    <a:bodyPr/>
                    <a:lstStyle/>
                    <a:p>
                      <a:r>
                        <a:rPr lang="en-GB" sz="1600" dirty="0" smtClean="0"/>
                        <a:t>1.05V DC(60mV p-p)</a:t>
                      </a:r>
                      <a:endParaRPr lang="en-GB" sz="1600" dirty="0"/>
                    </a:p>
                  </a:txBody>
                  <a:tcPr/>
                </a:tc>
                <a:extLst>
                  <a:ext uri="{0D108BD9-81ED-4DB2-BD59-A6C34878D82A}">
                    <a16:rowId xmlns:a16="http://schemas.microsoft.com/office/drawing/2014/main" val="3728824348"/>
                  </a:ext>
                </a:extLst>
              </a:tr>
              <a:tr h="533762">
                <a:tc>
                  <a:txBody>
                    <a:bodyPr/>
                    <a:lstStyle/>
                    <a:p>
                      <a:r>
                        <a:rPr lang="en-GB" sz="1600" dirty="0" smtClean="0"/>
                        <a:t>Presumed Electrode Currents</a:t>
                      </a:r>
                      <a:endParaRPr lang="en-GB" sz="1600" dirty="0"/>
                    </a:p>
                  </a:txBody>
                  <a:tcPr/>
                </a:tc>
                <a:tc>
                  <a:txBody>
                    <a:bodyPr/>
                    <a:lstStyle/>
                    <a:p>
                      <a:r>
                        <a:rPr lang="el-GR" sz="1600" dirty="0" smtClean="0"/>
                        <a:t>900μ</a:t>
                      </a:r>
                      <a:r>
                        <a:rPr lang="en-GB" sz="1600" dirty="0" smtClean="0"/>
                        <a:t>A-190</a:t>
                      </a:r>
                      <a:r>
                        <a:rPr lang="el-GR" sz="1600" dirty="0" smtClean="0"/>
                        <a:t>μ</a:t>
                      </a:r>
                      <a:r>
                        <a:rPr lang="en-GB" sz="1600" dirty="0" smtClean="0"/>
                        <a:t>A</a:t>
                      </a:r>
                      <a:endParaRPr lang="en-GB" sz="1600" dirty="0"/>
                    </a:p>
                  </a:txBody>
                  <a:tcPr/>
                </a:tc>
                <a:extLst>
                  <a:ext uri="{0D108BD9-81ED-4DB2-BD59-A6C34878D82A}">
                    <a16:rowId xmlns:a16="http://schemas.microsoft.com/office/drawing/2014/main" val="2541725557"/>
                  </a:ext>
                </a:extLst>
              </a:tr>
              <a:tr h="533762">
                <a:tc>
                  <a:txBody>
                    <a:bodyPr/>
                    <a:lstStyle/>
                    <a:p>
                      <a:r>
                        <a:rPr lang="en-GB" sz="1600" dirty="0" smtClean="0"/>
                        <a:t>Electrode current to voltage</a:t>
                      </a:r>
                    </a:p>
                    <a:p>
                      <a:r>
                        <a:rPr lang="en-GB" sz="1600" dirty="0" smtClean="0"/>
                        <a:t>(TIA) value</a:t>
                      </a:r>
                      <a:endParaRPr lang="en-GB" sz="1600" dirty="0"/>
                    </a:p>
                  </a:txBody>
                  <a:tcPr/>
                </a:tc>
                <a:tc>
                  <a:txBody>
                    <a:bodyPr/>
                    <a:lstStyle/>
                    <a:p>
                      <a:r>
                        <a:rPr lang="en-GB" sz="1600" dirty="0" smtClean="0"/>
                        <a:t>500mV-1V peak to peak</a:t>
                      </a:r>
                      <a:endParaRPr lang="en-GB" sz="1600" dirty="0"/>
                    </a:p>
                  </a:txBody>
                  <a:tcPr/>
                </a:tc>
                <a:extLst>
                  <a:ext uri="{0D108BD9-81ED-4DB2-BD59-A6C34878D82A}">
                    <a16:rowId xmlns:a16="http://schemas.microsoft.com/office/drawing/2014/main" val="3850954382"/>
                  </a:ext>
                </a:extLst>
              </a:tr>
            </a:tbl>
          </a:graphicData>
        </a:graphic>
      </p:graphicFrame>
      <p:sp>
        <p:nvSpPr>
          <p:cNvPr id="27" name="TextBox 26"/>
          <p:cNvSpPr txBox="1"/>
          <p:nvPr/>
        </p:nvSpPr>
        <p:spPr>
          <a:xfrm>
            <a:off x="7612744" y="3750966"/>
            <a:ext cx="2804429" cy="369332"/>
          </a:xfrm>
          <a:prstGeom prst="rect">
            <a:avLst/>
          </a:prstGeom>
          <a:solidFill>
            <a:schemeClr val="bg1"/>
          </a:solidFill>
        </p:spPr>
        <p:txBody>
          <a:bodyPr wrap="square" rtlCol="0">
            <a:spAutoFit/>
          </a:bodyPr>
          <a:lstStyle/>
          <a:p>
            <a:r>
              <a:rPr lang="en-US" b="1" dirty="0" smtClean="0"/>
              <a:t>Dynamic Characteristics</a:t>
            </a:r>
            <a:endParaRPr lang="en-GB" b="1" dirty="0"/>
          </a:p>
        </p:txBody>
      </p:sp>
      <p:graphicFrame>
        <p:nvGraphicFramePr>
          <p:cNvPr id="28" name="Table 27"/>
          <p:cNvGraphicFramePr>
            <a:graphicFrameLocks noGrp="1"/>
          </p:cNvGraphicFramePr>
          <p:nvPr>
            <p:extLst>
              <p:ext uri="{D42A27DB-BD31-4B8C-83A1-F6EECF244321}">
                <p14:modId xmlns:p14="http://schemas.microsoft.com/office/powerpoint/2010/main" val="3975604008"/>
              </p:ext>
            </p:extLst>
          </p:nvPr>
        </p:nvGraphicFramePr>
        <p:xfrm>
          <a:off x="5926237" y="4120298"/>
          <a:ext cx="5765020" cy="1990974"/>
        </p:xfrm>
        <a:graphic>
          <a:graphicData uri="http://schemas.openxmlformats.org/drawingml/2006/table">
            <a:tbl>
              <a:tblPr firstRow="1" bandRow="1">
                <a:tableStyleId>{5C22544A-7EE6-4342-B048-85BDC9FD1C3A}</a:tableStyleId>
              </a:tblPr>
              <a:tblGrid>
                <a:gridCol w="2882510">
                  <a:extLst>
                    <a:ext uri="{9D8B030D-6E8A-4147-A177-3AD203B41FA5}">
                      <a16:colId xmlns:a16="http://schemas.microsoft.com/office/drawing/2014/main" val="1296395996"/>
                    </a:ext>
                  </a:extLst>
                </a:gridCol>
                <a:gridCol w="2882510">
                  <a:extLst>
                    <a:ext uri="{9D8B030D-6E8A-4147-A177-3AD203B41FA5}">
                      <a16:colId xmlns:a16="http://schemas.microsoft.com/office/drawing/2014/main" val="3655922552"/>
                    </a:ext>
                  </a:extLst>
                </a:gridCol>
              </a:tblGrid>
              <a:tr h="328182">
                <a:tc>
                  <a:txBody>
                    <a:bodyPr/>
                    <a:lstStyle/>
                    <a:p>
                      <a:r>
                        <a:rPr lang="en-US" dirty="0" smtClean="0"/>
                        <a:t>SNR ( at 100kHz</a:t>
                      </a:r>
                      <a:r>
                        <a:rPr lang="en-US" baseline="0" dirty="0" smtClean="0"/>
                        <a:t> frequency)</a:t>
                      </a:r>
                      <a:endParaRPr lang="en-GB" dirty="0"/>
                    </a:p>
                  </a:txBody>
                  <a:tcPr/>
                </a:tc>
                <a:tc>
                  <a:txBody>
                    <a:bodyPr/>
                    <a:lstStyle/>
                    <a:p>
                      <a:r>
                        <a:rPr lang="en-GB" dirty="0" smtClean="0"/>
                        <a:t>&gt; 91dB</a:t>
                      </a:r>
                      <a:endParaRPr lang="en-GB" dirty="0"/>
                    </a:p>
                  </a:txBody>
                  <a:tcPr/>
                </a:tc>
                <a:extLst>
                  <a:ext uri="{0D108BD9-81ED-4DB2-BD59-A6C34878D82A}">
                    <a16:rowId xmlns:a16="http://schemas.microsoft.com/office/drawing/2014/main" val="3934320037"/>
                  </a:ext>
                </a:extLst>
              </a:tr>
              <a:tr h="328182">
                <a:tc>
                  <a:txBody>
                    <a:bodyPr/>
                    <a:lstStyle/>
                    <a:p>
                      <a:r>
                        <a:rPr lang="en-GB" dirty="0" smtClean="0"/>
                        <a:t>The total settling time</a:t>
                      </a:r>
                    </a:p>
                  </a:txBody>
                  <a:tcPr/>
                </a:tc>
                <a:tc>
                  <a:txBody>
                    <a:bodyPr/>
                    <a:lstStyle/>
                    <a:p>
                      <a:r>
                        <a:rPr lang="en-GB" dirty="0" smtClean="0"/>
                        <a:t>369 ns (&lt;</a:t>
                      </a:r>
                      <a:r>
                        <a:rPr lang="en-GB" dirty="0" err="1" smtClean="0"/>
                        <a:t>tacq</a:t>
                      </a:r>
                      <a:r>
                        <a:rPr lang="en-GB" dirty="0" smtClean="0"/>
                        <a:t>=400 ns)</a:t>
                      </a:r>
                      <a:endParaRPr lang="en-GB" dirty="0"/>
                    </a:p>
                  </a:txBody>
                  <a:tcPr/>
                </a:tc>
                <a:extLst>
                  <a:ext uri="{0D108BD9-81ED-4DB2-BD59-A6C34878D82A}">
                    <a16:rowId xmlns:a16="http://schemas.microsoft.com/office/drawing/2014/main" val="2094081481"/>
                  </a:ext>
                </a:extLst>
              </a:tr>
              <a:tr h="328182">
                <a:tc>
                  <a:txBody>
                    <a:bodyPr/>
                    <a:lstStyle/>
                    <a:p>
                      <a:r>
                        <a:rPr lang="en-GB" sz="1800" b="0" i="0" u="none" strike="noStrike" kern="1200" baseline="0" dirty="0" smtClean="0">
                          <a:solidFill>
                            <a:srgbClr val="000000"/>
                          </a:solidFill>
                          <a:latin typeface="+mn-lt"/>
                          <a:ea typeface="+mn-ea"/>
                          <a:cs typeface="+mn-cs"/>
                        </a:rPr>
                        <a:t>Device Speed</a:t>
                      </a:r>
                      <a:endParaRPr lang="en-GB" dirty="0"/>
                    </a:p>
                  </a:txBody>
                  <a:tcPr/>
                </a:tc>
                <a:tc>
                  <a:txBody>
                    <a:bodyPr/>
                    <a:lstStyle/>
                    <a:p>
                      <a:r>
                        <a:rPr lang="en-GB" dirty="0" smtClean="0"/>
                        <a:t>2.5 MSPS</a:t>
                      </a:r>
                      <a:endParaRPr lang="en-GB" dirty="0"/>
                    </a:p>
                  </a:txBody>
                  <a:tcPr/>
                </a:tc>
                <a:extLst>
                  <a:ext uri="{0D108BD9-81ED-4DB2-BD59-A6C34878D82A}">
                    <a16:rowId xmlns:a16="http://schemas.microsoft.com/office/drawing/2014/main" val="2197324844"/>
                  </a:ext>
                </a:extLst>
              </a:tr>
              <a:tr h="328182">
                <a:tc>
                  <a:txBody>
                    <a:bodyPr/>
                    <a:lstStyle/>
                    <a:p>
                      <a:r>
                        <a:rPr lang="en-GB" dirty="0" smtClean="0"/>
                        <a:t>Frames Per second</a:t>
                      </a:r>
                      <a:endParaRPr lang="en-GB" dirty="0"/>
                    </a:p>
                  </a:txBody>
                  <a:tcPr/>
                </a:tc>
                <a:tc>
                  <a:txBody>
                    <a:bodyPr/>
                    <a:lstStyle/>
                    <a:p>
                      <a:r>
                        <a:rPr lang="en-GB" dirty="0" smtClean="0"/>
                        <a:t>&gt; 30fps (approximation)</a:t>
                      </a:r>
                      <a:endParaRPr lang="en-GB" dirty="0"/>
                    </a:p>
                  </a:txBody>
                  <a:tcPr/>
                </a:tc>
                <a:extLst>
                  <a:ext uri="{0D108BD9-81ED-4DB2-BD59-A6C34878D82A}">
                    <a16:rowId xmlns:a16="http://schemas.microsoft.com/office/drawing/2014/main" val="3893588005"/>
                  </a:ext>
                </a:extLst>
              </a:tr>
              <a:tr h="527934">
                <a:tc>
                  <a:txBody>
                    <a:bodyPr/>
                    <a:lstStyle/>
                    <a:p>
                      <a:r>
                        <a:rPr lang="en-GB" sz="1600" dirty="0" smtClean="0"/>
                        <a:t>ADC Driving Circui</a:t>
                      </a:r>
                      <a:r>
                        <a:rPr lang="en-GB" sz="1600" baseline="0" dirty="0" smtClean="0"/>
                        <a:t>t </a:t>
                      </a:r>
                      <a:r>
                        <a:rPr lang="en-GB" sz="1600" dirty="0" smtClean="0"/>
                        <a:t>Bandwidth</a:t>
                      </a:r>
                      <a:endParaRPr lang="en-GB" sz="1600" dirty="0"/>
                    </a:p>
                  </a:txBody>
                  <a:tcPr/>
                </a:tc>
                <a:tc>
                  <a:txBody>
                    <a:bodyPr/>
                    <a:lstStyle/>
                    <a:p>
                      <a:r>
                        <a:rPr lang="en-GB" dirty="0" smtClean="0"/>
                        <a:t>∼=7.5MHz</a:t>
                      </a:r>
                      <a:endParaRPr lang="en-GB" dirty="0"/>
                    </a:p>
                  </a:txBody>
                  <a:tcPr/>
                </a:tc>
                <a:extLst>
                  <a:ext uri="{0D108BD9-81ED-4DB2-BD59-A6C34878D82A}">
                    <a16:rowId xmlns:a16="http://schemas.microsoft.com/office/drawing/2014/main" val="3847271539"/>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noGrp="1"/>
          </p:cNvSpPr>
          <p:nvPr>
            <p:ph type="title"/>
          </p:nvPr>
        </p:nvSpPr>
        <p:spPr/>
        <p:txBody>
          <a:bodyPr/>
          <a:lstStyle/>
          <a:p>
            <a:pPr lvl="0"/>
            <a:r>
              <a:rPr lang="en-US"/>
              <a:t>Agenda</a:t>
            </a:r>
            <a:endParaRPr lang="en-GB"/>
          </a:p>
        </p:txBody>
      </p:sp>
      <p:sp>
        <p:nvSpPr>
          <p:cNvPr id="3" name="Text Placeholder 4"/>
          <p:cNvSpPr txBox="1">
            <a:spLocks noGrp="1"/>
          </p:cNvSpPr>
          <p:nvPr>
            <p:ph type="body" sz="quarter" idx="4294967295"/>
          </p:nvPr>
        </p:nvSpPr>
        <p:spPr>
          <a:xfrm>
            <a:off x="4205596" y="779318"/>
            <a:ext cx="6086877" cy="4118547"/>
          </a:xfrm>
          <a:prstGeom prst="rect">
            <a:avLst/>
          </a:prstGeom>
          <a:noFill/>
          <a:ln>
            <a:noFill/>
          </a:ln>
        </p:spPr>
        <p:txBody>
          <a:bodyPr vert="horz" wrap="square" lIns="91440" tIns="45720" rIns="91440" bIns="45720" anchor="t" anchorCtr="0" compatLnSpc="1">
            <a:noAutofit/>
          </a:bodyPr>
          <a:lstStyle/>
          <a:p>
            <a:pPr>
              <a:lnSpc>
                <a:spcPct val="200000"/>
              </a:lnSpc>
            </a:pPr>
            <a:r>
              <a:rPr lang="en-US" dirty="0" smtClean="0">
                <a:solidFill>
                  <a:srgbClr val="129FDE"/>
                </a:solidFill>
              </a:rPr>
              <a:t>Theoretical Approach</a:t>
            </a:r>
          </a:p>
          <a:p>
            <a:pPr>
              <a:lnSpc>
                <a:spcPct val="200000"/>
              </a:lnSpc>
            </a:pPr>
            <a:r>
              <a:rPr lang="en-US" dirty="0" smtClean="0">
                <a:solidFill>
                  <a:srgbClr val="129FDE"/>
                </a:solidFill>
              </a:rPr>
              <a:t>Hardware Design Procedure </a:t>
            </a:r>
          </a:p>
          <a:p>
            <a:pPr>
              <a:lnSpc>
                <a:spcPct val="200000"/>
              </a:lnSpc>
            </a:pPr>
            <a:r>
              <a:rPr lang="en-US" dirty="0" smtClean="0">
                <a:solidFill>
                  <a:srgbClr val="129FDE"/>
                </a:solidFill>
              </a:rPr>
              <a:t>Simulation Analysis</a:t>
            </a:r>
          </a:p>
          <a:p>
            <a:pPr>
              <a:lnSpc>
                <a:spcPct val="200000"/>
              </a:lnSpc>
            </a:pPr>
            <a:r>
              <a:rPr lang="en-US" b="1" dirty="0" smtClean="0"/>
              <a:t>Layout Design Description</a:t>
            </a:r>
          </a:p>
          <a:p>
            <a:pPr>
              <a:lnSpc>
                <a:spcPct val="200000"/>
              </a:lnSpc>
            </a:pPr>
            <a:r>
              <a:rPr lang="en-US" dirty="0" smtClean="0">
                <a:solidFill>
                  <a:srgbClr val="129FDE"/>
                </a:solidFill>
              </a:rPr>
              <a:t>Conclusion </a:t>
            </a:r>
          </a:p>
          <a:p>
            <a:endParaRPr lang="en-US" dirty="0"/>
          </a:p>
        </p:txBody>
      </p:sp>
    </p:spTree>
    <p:extLst>
      <p:ext uri="{BB962C8B-B14F-4D97-AF65-F5344CB8AC3E}">
        <p14:creationId xmlns:p14="http://schemas.microsoft.com/office/powerpoint/2010/main" val="4233295105"/>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p:cNvSpPr txBox="1">
            <a:spLocks noGrp="1"/>
          </p:cNvSpPr>
          <p:nvPr>
            <p:ph type="title"/>
          </p:nvPr>
        </p:nvSpPr>
        <p:spPr>
          <a:xfrm>
            <a:off x="695640" y="1497274"/>
            <a:ext cx="9650413" cy="1784607"/>
          </a:xfrm>
        </p:spPr>
        <p:txBody>
          <a:bodyPr/>
          <a:lstStyle/>
          <a:p>
            <a:pPr lvl="0"/>
            <a:r>
              <a:rPr lang="en-US" b="1" dirty="0" smtClean="0"/>
              <a:t>Layout and Test Bench Analysis</a:t>
            </a:r>
            <a:endParaRPr lang="en-GB" b="1" dirty="0"/>
          </a:p>
        </p:txBody>
      </p:sp>
    </p:spTree>
    <p:extLst>
      <p:ext uri="{BB962C8B-B14F-4D97-AF65-F5344CB8AC3E}">
        <p14:creationId xmlns:p14="http://schemas.microsoft.com/office/powerpoint/2010/main" val="3763021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Slide748">
    <p:spTree>
      <p:nvGrpSpPr>
        <p:cNvPr id="1" name=""/>
        <p:cNvGrpSpPr/>
        <p:nvPr/>
      </p:nvGrpSpPr>
      <p:grpSpPr>
        <a:xfrm>
          <a:off x="0" y="0"/>
          <a:ext cx="0" cy="0"/>
          <a:chOff x="0" y="0"/>
          <a:chExt cx="0" cy="0"/>
        </a:xfrm>
      </p:grpSpPr>
      <p:sp>
        <p:nvSpPr>
          <p:cNvPr id="2" name="Titel 10"/>
          <p:cNvSpPr txBox="1">
            <a:spLocks noGrp="1"/>
          </p:cNvSpPr>
          <p:nvPr>
            <p:ph type="title"/>
          </p:nvPr>
        </p:nvSpPr>
        <p:spPr/>
        <p:txBody>
          <a:bodyPr/>
          <a:lstStyle/>
          <a:p>
            <a:r>
              <a:rPr lang="en-US" dirty="0" smtClean="0"/>
              <a:t>Layout Design</a:t>
            </a:r>
            <a:endParaRPr lang="en-GB" dirty="0"/>
          </a:p>
        </p:txBody>
      </p:sp>
      <p:sp>
        <p:nvSpPr>
          <p:cNvPr id="4" name="Datumsplatzhalter 2"/>
          <p:cNvSpPr txBox="1"/>
          <p:nvPr/>
        </p:nvSpPr>
        <p:spPr>
          <a:xfrm>
            <a:off x="10778398" y="6129342"/>
            <a:ext cx="1295997" cy="503240"/>
          </a:xfrm>
          <a:prstGeom prst="rect">
            <a:avLst/>
          </a:prstGeom>
          <a:noFill/>
          <a:ln cap="flat">
            <a:noFill/>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EEEF9DE-7EFD-4209-85F5-277830C42BF4}" type="datetime1">
              <a:rPr lang="de-DE" sz="1800" b="0" i="0" u="none" strike="noStrike" kern="1200" cap="none" spc="0" baseline="0">
                <a:solidFill>
                  <a:srgbClr val="265D71"/>
                </a:solidFill>
                <a:uFillTx/>
                <a:latin typeface="Poppins Regular" pitchFamily="2"/>
              </a:rPr>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t>21.07.2022</a:t>
            </a:fld>
            <a:endParaRPr lang="de-DE" sz="1800" b="0" i="0" u="none" strike="noStrike" kern="1200" cap="none" spc="0" baseline="0">
              <a:solidFill>
                <a:srgbClr val="265D71"/>
              </a:solidFill>
              <a:uFillTx/>
              <a:latin typeface="Poppins Regular" pitchFamily="2"/>
            </a:endParaRPr>
          </a:p>
        </p:txBody>
      </p:sp>
      <p:sp>
        <p:nvSpPr>
          <p:cNvPr id="5" name="Foliennummernplatzhalter 3"/>
          <p:cNvSpPr txBox="1"/>
          <p:nvPr/>
        </p:nvSpPr>
        <p:spPr>
          <a:xfrm>
            <a:off x="11131548" y="4652960"/>
            <a:ext cx="581028" cy="215898"/>
          </a:xfrm>
          <a:prstGeom prst="rect">
            <a:avLst/>
          </a:prstGeom>
          <a:noFill/>
          <a:ln cap="flat">
            <a:noFill/>
          </a:ln>
        </p:spPr>
        <p:txBody>
          <a:bodyPr vert="horz" wrap="square" lIns="91440" tIns="45720" rIns="91440" bIns="45720" anchor="t"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7D17D9-6177-471A-A7BB-F798E05D0585}" type="slidenum">
              <a:t>48</a:t>
            </a:fld>
            <a:endParaRPr lang="de-DE" sz="1800" b="0" i="0" u="none" strike="noStrike" kern="1200" cap="none" spc="0" baseline="0">
              <a:solidFill>
                <a:srgbClr val="265D71"/>
              </a:solidFill>
              <a:uFillTx/>
              <a:latin typeface="Poppins Regular" pitchFamily="2"/>
            </a:endParaRP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73" y="298451"/>
            <a:ext cx="7792339" cy="6334131"/>
          </a:xfrm>
          <a:prstGeom prst="rect">
            <a:avLst/>
          </a:prstGeom>
        </p:spPr>
      </p:pic>
      <p:sp>
        <p:nvSpPr>
          <p:cNvPr id="7" name="TextBox 6"/>
          <p:cNvSpPr txBox="1"/>
          <p:nvPr/>
        </p:nvSpPr>
        <p:spPr>
          <a:xfrm>
            <a:off x="520860" y="1435259"/>
            <a:ext cx="3252487" cy="1508105"/>
          </a:xfrm>
          <a:prstGeom prst="rect">
            <a:avLst/>
          </a:prstGeom>
          <a:noFill/>
        </p:spPr>
        <p:txBody>
          <a:bodyPr wrap="square" rtlCol="0">
            <a:spAutoFit/>
          </a:bodyPr>
          <a:lstStyle/>
          <a:p>
            <a:r>
              <a:rPr lang="en-US" sz="2000" i="1" dirty="0" smtClean="0">
                <a:solidFill>
                  <a:srgbClr val="0070C0"/>
                </a:solidFill>
              </a:rPr>
              <a:t>Prototype Profiles</a:t>
            </a:r>
            <a:r>
              <a:rPr lang="en-US" dirty="0" smtClean="0"/>
              <a:t>:</a:t>
            </a:r>
          </a:p>
          <a:p>
            <a:endParaRPr lang="en-US" dirty="0" smtClean="0"/>
          </a:p>
          <a:p>
            <a:pPr marL="285750" indent="-285750">
              <a:buFont typeface="Wingdings" panose="05000000000000000000" pitchFamily="2" charset="2"/>
              <a:buChar char="§"/>
            </a:pPr>
            <a:r>
              <a:rPr lang="en-US" dirty="0" smtClean="0"/>
              <a:t>Number of c</a:t>
            </a:r>
          </a:p>
          <a:p>
            <a:endParaRPr lang="en-US" dirty="0"/>
          </a:p>
          <a:p>
            <a:pPr marL="342900" indent="-342900">
              <a:buFont typeface="Wingdings" panose="05000000000000000000" pitchFamily="2" charset="2"/>
              <a:buChar char="q"/>
            </a:pPr>
            <a:endParaRPr lang="en-GB" dirty="0"/>
          </a:p>
        </p:txBody>
      </p:sp>
      <p:graphicFrame>
        <p:nvGraphicFramePr>
          <p:cNvPr id="10" name="Diagram 9"/>
          <p:cNvGraphicFramePr/>
          <p:nvPr>
            <p:extLst>
              <p:ext uri="{D42A27DB-BD31-4B8C-83A1-F6EECF244321}">
                <p14:modId xmlns:p14="http://schemas.microsoft.com/office/powerpoint/2010/main" val="849854032"/>
              </p:ext>
            </p:extLst>
          </p:nvPr>
        </p:nvGraphicFramePr>
        <p:xfrm>
          <a:off x="208344" y="1956122"/>
          <a:ext cx="3974780" cy="4676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8764" y="298451"/>
            <a:ext cx="9918409" cy="933446"/>
          </a:xfrm>
        </p:spPr>
        <p:txBody>
          <a:bodyPr/>
          <a:lstStyle/>
          <a:p>
            <a:r>
              <a:rPr lang="en-GB" b="1" dirty="0" smtClean="0"/>
              <a:t>Layout Test Bench Analysis</a:t>
            </a:r>
            <a:endParaRPr lang="en-GB" b="1" dirty="0"/>
          </a:p>
        </p:txBody>
      </p:sp>
      <p:pic>
        <p:nvPicPr>
          <p:cNvPr id="15" name="Picture Placeholder 14" descr="latex_vorlage_imek_english (50).pdf - Adobe Acrobat Reader DC (64-bit)"/>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40829" t="21653" r="28348" b="7666"/>
          <a:stretch/>
        </p:blipFill>
        <p:spPr>
          <a:xfrm>
            <a:off x="6840220" y="1370116"/>
            <a:ext cx="2128520" cy="2592284"/>
          </a:xfrm>
        </p:spPr>
      </p:pic>
      <p:sp>
        <p:nvSpPr>
          <p:cNvPr id="10" name="Text Placeholder 9"/>
          <p:cNvSpPr>
            <a:spLocks noGrp="1"/>
          </p:cNvSpPr>
          <p:nvPr>
            <p:ph type="body" sz="quarter" idx="4294967295"/>
          </p:nvPr>
        </p:nvSpPr>
        <p:spPr>
          <a:xfrm>
            <a:off x="9160880" y="2007955"/>
            <a:ext cx="1385893" cy="1161272"/>
          </a:xfrm>
          <a:solidFill>
            <a:srgbClr val="FFFFFF"/>
          </a:solidFill>
          <a:ln>
            <a:solidFill>
              <a:schemeClr val="tx1"/>
            </a:solidFill>
          </a:ln>
        </p:spPr>
        <p:txBody>
          <a:bodyPr/>
          <a:lstStyle/>
          <a:p>
            <a:r>
              <a:rPr lang="en-US" sz="1800" dirty="0" smtClean="0"/>
              <a:t>Figure: </a:t>
            </a:r>
            <a:r>
              <a:rPr lang="en-GB" sz="1800" dirty="0" smtClean="0"/>
              <a:t>The test bench part in the layout</a:t>
            </a:r>
            <a:endParaRPr lang="en-GB" sz="1800" dirty="0"/>
          </a:p>
        </p:txBody>
      </p:sp>
      <p:pic>
        <p:nvPicPr>
          <p:cNvPr id="16" name="Content Placeholder 7" descr="Screen Clipping"/>
          <p:cNvPicPr>
            <a:picLocks noGrp="1" noChangeAspect="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732472" y="1412709"/>
            <a:ext cx="5400675" cy="2549691"/>
          </a:xfrm>
        </p:spPr>
      </p:pic>
      <p:graphicFrame>
        <p:nvGraphicFramePr>
          <p:cNvPr id="19" name="Table 18"/>
          <p:cNvGraphicFramePr>
            <a:graphicFrameLocks noGrp="1"/>
          </p:cNvGraphicFramePr>
          <p:nvPr>
            <p:extLst>
              <p:ext uri="{D42A27DB-BD31-4B8C-83A1-F6EECF244321}">
                <p14:modId xmlns:p14="http://schemas.microsoft.com/office/powerpoint/2010/main" val="3871071985"/>
              </p:ext>
            </p:extLst>
          </p:nvPr>
        </p:nvGraphicFramePr>
        <p:xfrm>
          <a:off x="236220" y="4493906"/>
          <a:ext cx="6393181" cy="1483360"/>
        </p:xfrm>
        <a:graphic>
          <a:graphicData uri="http://schemas.openxmlformats.org/drawingml/2006/table">
            <a:tbl>
              <a:tblPr firstRow="1" bandRow="1">
                <a:tableStyleId>{21E4AEA4-8DFA-4A89-87EB-49C32662AFE0}</a:tableStyleId>
              </a:tblPr>
              <a:tblGrid>
                <a:gridCol w="1394460">
                  <a:extLst>
                    <a:ext uri="{9D8B030D-6E8A-4147-A177-3AD203B41FA5}">
                      <a16:colId xmlns:a16="http://schemas.microsoft.com/office/drawing/2014/main" val="1497448649"/>
                    </a:ext>
                  </a:extLst>
                </a:gridCol>
                <a:gridCol w="2034540">
                  <a:extLst>
                    <a:ext uri="{9D8B030D-6E8A-4147-A177-3AD203B41FA5}">
                      <a16:colId xmlns:a16="http://schemas.microsoft.com/office/drawing/2014/main" val="3100322527"/>
                    </a:ext>
                  </a:extLst>
                </a:gridCol>
                <a:gridCol w="2964181">
                  <a:extLst>
                    <a:ext uri="{9D8B030D-6E8A-4147-A177-3AD203B41FA5}">
                      <a16:colId xmlns:a16="http://schemas.microsoft.com/office/drawing/2014/main" val="4092134231"/>
                    </a:ext>
                  </a:extLst>
                </a:gridCol>
              </a:tblGrid>
              <a:tr h="370840">
                <a:tc>
                  <a:txBody>
                    <a:bodyPr/>
                    <a:lstStyle/>
                    <a:p>
                      <a:r>
                        <a:rPr lang="en-US" b="0" dirty="0" smtClean="0">
                          <a:solidFill>
                            <a:schemeClr val="tx1"/>
                          </a:solidFill>
                        </a:rPr>
                        <a:t> </a:t>
                      </a:r>
                      <a:r>
                        <a:rPr lang="en-US" sz="1600" b="0" dirty="0" smtClean="0">
                          <a:solidFill>
                            <a:schemeClr val="tx1"/>
                          </a:solidFill>
                        </a:rPr>
                        <a:t>Test</a:t>
                      </a:r>
                      <a:r>
                        <a:rPr lang="en-US" sz="1600" b="0" baseline="0" dirty="0" smtClean="0">
                          <a:solidFill>
                            <a:schemeClr val="tx1"/>
                          </a:solidFill>
                        </a:rPr>
                        <a:t> Bench 1 </a:t>
                      </a:r>
                      <a:endParaRPr lang="en-GB" sz="1600" b="0" dirty="0">
                        <a:solidFill>
                          <a:schemeClr val="tx1"/>
                        </a:solidFill>
                      </a:endParaRPr>
                    </a:p>
                  </a:txBody>
                  <a:tcPr>
                    <a:solidFill>
                      <a:srgbClr val="EFD2D1"/>
                    </a:solidFill>
                  </a:tcPr>
                </a:tc>
                <a:tc>
                  <a:txBody>
                    <a:bodyPr/>
                    <a:lstStyle/>
                    <a:p>
                      <a:r>
                        <a:rPr lang="en-US" sz="1600" b="0" dirty="0" smtClean="0">
                          <a:solidFill>
                            <a:schemeClr val="tx1"/>
                          </a:solidFill>
                        </a:rPr>
                        <a:t>|Z|=</a:t>
                      </a:r>
                      <a:r>
                        <a:rPr lang="en-US" sz="1600" b="0" baseline="0" dirty="0" smtClean="0">
                          <a:solidFill>
                            <a:schemeClr val="tx1"/>
                          </a:solidFill>
                        </a:rPr>
                        <a:t> 300</a:t>
                      </a:r>
                      <a:r>
                        <a:rPr lang="el-GR" sz="1600" b="0" baseline="0" dirty="0" smtClean="0">
                          <a:solidFill>
                            <a:schemeClr val="tx1"/>
                          </a:solidFill>
                        </a:rPr>
                        <a:t>Ω</a:t>
                      </a:r>
                      <a:r>
                        <a:rPr lang="en-US" sz="1600" b="0" baseline="0" dirty="0" smtClean="0">
                          <a:solidFill>
                            <a:schemeClr val="tx1"/>
                          </a:solidFill>
                        </a:rPr>
                        <a:t> , PD= -6.5</a:t>
                      </a:r>
                      <a:r>
                        <a:rPr lang="en-GB" sz="1600" b="0" dirty="0" smtClean="0">
                          <a:solidFill>
                            <a:schemeClr val="tx1"/>
                          </a:solidFill>
                        </a:rPr>
                        <a:t>°</a:t>
                      </a:r>
                      <a:endParaRPr lang="en-GB" sz="1600" b="0" dirty="0">
                        <a:solidFill>
                          <a:schemeClr val="tx1"/>
                        </a:solidFill>
                      </a:endParaRPr>
                    </a:p>
                  </a:txBody>
                  <a:tcPr>
                    <a:solidFill>
                      <a:srgbClr val="EFD2D1"/>
                    </a:solidFill>
                  </a:tcPr>
                </a:tc>
                <a:tc>
                  <a:txBody>
                    <a:bodyPr/>
                    <a:lstStyle/>
                    <a:p>
                      <a:r>
                        <a:rPr lang="en-US" b="0" dirty="0" smtClean="0">
                          <a:solidFill>
                            <a:schemeClr val="tx1"/>
                          </a:solidFill>
                        </a:rPr>
                        <a:t>Injection:  1, </a:t>
                      </a:r>
                      <a:r>
                        <a:rPr lang="en-US" b="0" baseline="0" dirty="0" smtClean="0">
                          <a:solidFill>
                            <a:schemeClr val="tx1"/>
                          </a:solidFill>
                        </a:rPr>
                        <a:t> Record: 2,3,4 </a:t>
                      </a:r>
                      <a:endParaRPr lang="en-GB" b="0" dirty="0">
                        <a:solidFill>
                          <a:schemeClr val="tx1"/>
                        </a:solidFill>
                      </a:endParaRPr>
                    </a:p>
                  </a:txBody>
                  <a:tcPr>
                    <a:solidFill>
                      <a:srgbClr val="EFD2D1"/>
                    </a:solidFill>
                  </a:tcPr>
                </a:tc>
                <a:extLst>
                  <a:ext uri="{0D108BD9-81ED-4DB2-BD59-A6C34878D82A}">
                    <a16:rowId xmlns:a16="http://schemas.microsoft.com/office/drawing/2014/main" val="1076577728"/>
                  </a:ext>
                </a:extLst>
              </a:tr>
              <a:tr h="370840">
                <a:tc>
                  <a:txBody>
                    <a:bodyPr/>
                    <a:lstStyle/>
                    <a:p>
                      <a:r>
                        <a:rPr lang="en-US" b="0" dirty="0" smtClean="0">
                          <a:solidFill>
                            <a:schemeClr val="tx1"/>
                          </a:solidFill>
                        </a:rPr>
                        <a:t> </a:t>
                      </a:r>
                      <a:r>
                        <a:rPr lang="en-US" sz="1600" b="0" dirty="0" smtClean="0">
                          <a:solidFill>
                            <a:schemeClr val="tx1"/>
                          </a:solidFill>
                        </a:rPr>
                        <a:t>Test</a:t>
                      </a:r>
                      <a:r>
                        <a:rPr lang="en-US" sz="1600" b="0" baseline="0" dirty="0" smtClean="0">
                          <a:solidFill>
                            <a:schemeClr val="tx1"/>
                          </a:solidFill>
                        </a:rPr>
                        <a:t> Bench </a:t>
                      </a:r>
                      <a:r>
                        <a:rPr lang="en-US" sz="1600" b="0" baseline="0" dirty="0" smtClean="0">
                          <a:solidFill>
                            <a:schemeClr val="tx1"/>
                          </a:solidFill>
                        </a:rPr>
                        <a:t>2</a:t>
                      </a:r>
                      <a:endParaRPr lang="en-GB" sz="1600" b="0" dirty="0">
                        <a:solidFill>
                          <a:schemeClr val="tx1"/>
                        </a:solidFill>
                      </a:endParaRPr>
                    </a:p>
                  </a:txBody>
                  <a:tcPr/>
                </a:tc>
                <a:tc>
                  <a:txBody>
                    <a:bodyPr/>
                    <a:lstStyle/>
                    <a:p>
                      <a:r>
                        <a:rPr lang="en-US" sz="1600" b="0" dirty="0" smtClean="0">
                          <a:solidFill>
                            <a:schemeClr val="tx1"/>
                          </a:solidFill>
                        </a:rPr>
                        <a:t>|Z|=</a:t>
                      </a:r>
                      <a:r>
                        <a:rPr lang="en-US" sz="1600" b="0" baseline="0" dirty="0" smtClean="0">
                          <a:solidFill>
                            <a:schemeClr val="tx1"/>
                          </a:solidFill>
                        </a:rPr>
                        <a:t> </a:t>
                      </a:r>
                      <a:r>
                        <a:rPr lang="en-US" sz="1600" b="0" baseline="0" dirty="0" smtClean="0">
                          <a:solidFill>
                            <a:schemeClr val="tx1"/>
                          </a:solidFill>
                        </a:rPr>
                        <a:t>1k</a:t>
                      </a:r>
                      <a:r>
                        <a:rPr lang="el-GR" sz="1600" b="0" baseline="0" dirty="0" smtClean="0">
                          <a:solidFill>
                            <a:schemeClr val="tx1"/>
                          </a:solidFill>
                        </a:rPr>
                        <a:t>Ω</a:t>
                      </a:r>
                      <a:r>
                        <a:rPr lang="en-US" sz="1600" b="0" baseline="0" dirty="0" smtClean="0">
                          <a:solidFill>
                            <a:schemeClr val="tx1"/>
                          </a:solidFill>
                        </a:rPr>
                        <a:t> </a:t>
                      </a:r>
                      <a:r>
                        <a:rPr lang="en-US" sz="1600" b="0" baseline="0" dirty="0" smtClean="0">
                          <a:solidFill>
                            <a:schemeClr val="tx1"/>
                          </a:solidFill>
                        </a:rPr>
                        <a:t>, PD= -6.5</a:t>
                      </a:r>
                      <a:r>
                        <a:rPr lang="en-GB" sz="1600" b="0" dirty="0" smtClean="0">
                          <a:solidFill>
                            <a:schemeClr val="tx1"/>
                          </a:solidFill>
                        </a:rPr>
                        <a:t>°</a:t>
                      </a:r>
                      <a:endParaRPr lang="en-GB" sz="1600" b="0" dirty="0">
                        <a:solidFill>
                          <a:schemeClr val="tx1"/>
                        </a:solidFill>
                      </a:endParaRPr>
                    </a:p>
                  </a:txBody>
                  <a:tcPr/>
                </a:tc>
                <a:tc>
                  <a:txBody>
                    <a:bodyPr/>
                    <a:lstStyle/>
                    <a:p>
                      <a:r>
                        <a:rPr lang="en-US" b="0" dirty="0" smtClean="0">
                          <a:solidFill>
                            <a:schemeClr val="tx1"/>
                          </a:solidFill>
                        </a:rPr>
                        <a:t>Injection:  </a:t>
                      </a:r>
                      <a:r>
                        <a:rPr lang="en-US" b="0" dirty="0" smtClean="0">
                          <a:solidFill>
                            <a:schemeClr val="tx1"/>
                          </a:solidFill>
                        </a:rPr>
                        <a:t>2, </a:t>
                      </a:r>
                      <a:r>
                        <a:rPr lang="en-US" b="0" baseline="0" dirty="0" smtClean="0">
                          <a:solidFill>
                            <a:schemeClr val="tx1"/>
                          </a:solidFill>
                        </a:rPr>
                        <a:t> </a:t>
                      </a:r>
                      <a:r>
                        <a:rPr lang="en-US" b="0" baseline="0" dirty="0" smtClean="0">
                          <a:solidFill>
                            <a:schemeClr val="tx1"/>
                          </a:solidFill>
                        </a:rPr>
                        <a:t>Record: </a:t>
                      </a:r>
                      <a:r>
                        <a:rPr lang="en-US" b="0" baseline="0" dirty="0" smtClean="0">
                          <a:solidFill>
                            <a:schemeClr val="tx1"/>
                          </a:solidFill>
                        </a:rPr>
                        <a:t>1,3,4 </a:t>
                      </a:r>
                      <a:endParaRPr lang="en-GB" b="0" dirty="0">
                        <a:solidFill>
                          <a:schemeClr val="tx1"/>
                        </a:solidFill>
                      </a:endParaRPr>
                    </a:p>
                  </a:txBody>
                  <a:tcPr/>
                </a:tc>
                <a:extLst>
                  <a:ext uri="{0D108BD9-81ED-4DB2-BD59-A6C34878D82A}">
                    <a16:rowId xmlns:a16="http://schemas.microsoft.com/office/drawing/2014/main" val="1098564811"/>
                  </a:ext>
                </a:extLst>
              </a:tr>
              <a:tr h="370840">
                <a:tc>
                  <a:txBody>
                    <a:bodyPr/>
                    <a:lstStyle/>
                    <a:p>
                      <a:r>
                        <a:rPr lang="en-US" b="0" dirty="0" smtClean="0">
                          <a:solidFill>
                            <a:schemeClr val="tx1"/>
                          </a:solidFill>
                        </a:rPr>
                        <a:t> </a:t>
                      </a:r>
                      <a:r>
                        <a:rPr lang="en-US" sz="1600" b="0" dirty="0" smtClean="0">
                          <a:solidFill>
                            <a:schemeClr val="tx1"/>
                          </a:solidFill>
                        </a:rPr>
                        <a:t>Test</a:t>
                      </a:r>
                      <a:r>
                        <a:rPr lang="en-US" sz="1600" b="0" baseline="0" dirty="0" smtClean="0">
                          <a:solidFill>
                            <a:schemeClr val="tx1"/>
                          </a:solidFill>
                        </a:rPr>
                        <a:t> Bench </a:t>
                      </a:r>
                      <a:r>
                        <a:rPr lang="en-US" sz="1600" b="0" baseline="0" dirty="0" smtClean="0">
                          <a:solidFill>
                            <a:schemeClr val="tx1"/>
                          </a:solidFill>
                        </a:rPr>
                        <a:t>3</a:t>
                      </a:r>
                      <a:endParaRPr lang="en-GB" sz="1600" b="0" dirty="0">
                        <a:solidFill>
                          <a:schemeClr val="tx1"/>
                        </a:solidFill>
                      </a:endParaRPr>
                    </a:p>
                  </a:txBody>
                  <a:tcPr/>
                </a:tc>
                <a:tc>
                  <a:txBody>
                    <a:bodyPr/>
                    <a:lstStyle/>
                    <a:p>
                      <a:r>
                        <a:rPr lang="en-US" sz="1600" b="0" dirty="0" smtClean="0">
                          <a:solidFill>
                            <a:schemeClr val="tx1"/>
                          </a:solidFill>
                        </a:rPr>
                        <a:t>|Z|=</a:t>
                      </a:r>
                      <a:r>
                        <a:rPr lang="en-US" sz="1600" b="0" baseline="0" dirty="0" smtClean="0">
                          <a:solidFill>
                            <a:schemeClr val="tx1"/>
                          </a:solidFill>
                        </a:rPr>
                        <a:t> </a:t>
                      </a:r>
                      <a:r>
                        <a:rPr lang="en-US" sz="1600" b="0" baseline="0" dirty="0" smtClean="0">
                          <a:solidFill>
                            <a:schemeClr val="tx1"/>
                          </a:solidFill>
                        </a:rPr>
                        <a:t>5k</a:t>
                      </a:r>
                      <a:r>
                        <a:rPr lang="el-GR" sz="1600" b="0" baseline="0" dirty="0" smtClean="0">
                          <a:solidFill>
                            <a:schemeClr val="tx1"/>
                          </a:solidFill>
                        </a:rPr>
                        <a:t>Ω</a:t>
                      </a:r>
                      <a:r>
                        <a:rPr lang="en-US" sz="1600" b="0" baseline="0" dirty="0" smtClean="0">
                          <a:solidFill>
                            <a:schemeClr val="tx1"/>
                          </a:solidFill>
                        </a:rPr>
                        <a:t> </a:t>
                      </a:r>
                      <a:r>
                        <a:rPr lang="en-US" sz="1600" b="0" baseline="0" dirty="0" smtClean="0">
                          <a:solidFill>
                            <a:schemeClr val="tx1"/>
                          </a:solidFill>
                        </a:rPr>
                        <a:t>, PD= -6.5</a:t>
                      </a:r>
                      <a:r>
                        <a:rPr lang="en-GB" sz="1600" b="0" dirty="0" smtClean="0">
                          <a:solidFill>
                            <a:schemeClr val="tx1"/>
                          </a:solidFill>
                        </a:rPr>
                        <a:t>°</a:t>
                      </a:r>
                      <a:endParaRPr lang="en-GB" sz="1600" b="0" dirty="0">
                        <a:solidFill>
                          <a:schemeClr val="tx1"/>
                        </a:solidFill>
                      </a:endParaRPr>
                    </a:p>
                  </a:txBody>
                  <a:tcPr/>
                </a:tc>
                <a:tc>
                  <a:txBody>
                    <a:bodyPr/>
                    <a:lstStyle/>
                    <a:p>
                      <a:r>
                        <a:rPr lang="en-US" b="0" dirty="0" smtClean="0">
                          <a:solidFill>
                            <a:schemeClr val="tx1"/>
                          </a:solidFill>
                        </a:rPr>
                        <a:t>Injection:  </a:t>
                      </a:r>
                      <a:r>
                        <a:rPr lang="en-US" b="0" dirty="0" smtClean="0">
                          <a:solidFill>
                            <a:schemeClr val="tx1"/>
                          </a:solidFill>
                        </a:rPr>
                        <a:t>3, </a:t>
                      </a:r>
                      <a:r>
                        <a:rPr lang="en-US" b="0" baseline="0" dirty="0" smtClean="0">
                          <a:solidFill>
                            <a:schemeClr val="tx1"/>
                          </a:solidFill>
                        </a:rPr>
                        <a:t> </a:t>
                      </a:r>
                      <a:r>
                        <a:rPr lang="en-US" b="0" baseline="0" dirty="0" smtClean="0">
                          <a:solidFill>
                            <a:schemeClr val="tx1"/>
                          </a:solidFill>
                        </a:rPr>
                        <a:t>Record: </a:t>
                      </a:r>
                      <a:r>
                        <a:rPr lang="en-US" b="0" baseline="0" dirty="0" smtClean="0">
                          <a:solidFill>
                            <a:schemeClr val="tx1"/>
                          </a:solidFill>
                        </a:rPr>
                        <a:t>2,1,4 </a:t>
                      </a:r>
                      <a:endParaRPr lang="en-GB" b="0" dirty="0">
                        <a:solidFill>
                          <a:schemeClr val="tx1"/>
                        </a:solidFill>
                      </a:endParaRPr>
                    </a:p>
                  </a:txBody>
                  <a:tcPr/>
                </a:tc>
                <a:extLst>
                  <a:ext uri="{0D108BD9-81ED-4DB2-BD59-A6C34878D82A}">
                    <a16:rowId xmlns:a16="http://schemas.microsoft.com/office/drawing/2014/main" val="359702041"/>
                  </a:ext>
                </a:extLst>
              </a:tr>
              <a:tr h="370840">
                <a:tc>
                  <a:txBody>
                    <a:bodyPr/>
                    <a:lstStyle/>
                    <a:p>
                      <a:r>
                        <a:rPr lang="en-US" b="0" dirty="0" smtClean="0">
                          <a:solidFill>
                            <a:schemeClr val="tx1"/>
                          </a:solidFill>
                        </a:rPr>
                        <a:t> </a:t>
                      </a:r>
                      <a:r>
                        <a:rPr lang="en-US" sz="1600" b="0" dirty="0" smtClean="0">
                          <a:solidFill>
                            <a:schemeClr val="tx1"/>
                          </a:solidFill>
                        </a:rPr>
                        <a:t>Test</a:t>
                      </a:r>
                      <a:r>
                        <a:rPr lang="en-US" sz="1600" b="0" baseline="0" dirty="0" smtClean="0">
                          <a:solidFill>
                            <a:schemeClr val="tx1"/>
                          </a:solidFill>
                        </a:rPr>
                        <a:t> Bench </a:t>
                      </a:r>
                      <a:r>
                        <a:rPr lang="en-US" sz="1600" b="0" baseline="0" dirty="0" smtClean="0">
                          <a:solidFill>
                            <a:schemeClr val="tx1"/>
                          </a:solidFill>
                        </a:rPr>
                        <a:t>4</a:t>
                      </a:r>
                      <a:endParaRPr lang="en-GB" sz="1600" b="0" dirty="0">
                        <a:solidFill>
                          <a:schemeClr val="tx1"/>
                        </a:solidFill>
                      </a:endParaRPr>
                    </a:p>
                  </a:txBody>
                  <a:tcPr/>
                </a:tc>
                <a:tc>
                  <a:txBody>
                    <a:bodyPr/>
                    <a:lstStyle/>
                    <a:p>
                      <a:r>
                        <a:rPr lang="en-US" sz="1600" b="0" dirty="0" smtClean="0">
                          <a:solidFill>
                            <a:schemeClr val="tx1"/>
                          </a:solidFill>
                        </a:rPr>
                        <a:t>|Z|=</a:t>
                      </a:r>
                      <a:r>
                        <a:rPr lang="en-US" sz="1600" b="0" baseline="0" dirty="0" smtClean="0">
                          <a:solidFill>
                            <a:schemeClr val="tx1"/>
                          </a:solidFill>
                        </a:rPr>
                        <a:t> </a:t>
                      </a:r>
                      <a:r>
                        <a:rPr lang="en-US" sz="1600" b="0" baseline="0" dirty="0" smtClean="0">
                          <a:solidFill>
                            <a:schemeClr val="tx1"/>
                          </a:solidFill>
                        </a:rPr>
                        <a:t>20k</a:t>
                      </a:r>
                      <a:r>
                        <a:rPr lang="el-GR" sz="1600" b="0" baseline="0" dirty="0" smtClean="0">
                          <a:solidFill>
                            <a:schemeClr val="tx1"/>
                          </a:solidFill>
                        </a:rPr>
                        <a:t>Ω</a:t>
                      </a:r>
                      <a:r>
                        <a:rPr lang="en-US" sz="1600" b="0" baseline="0" dirty="0" smtClean="0">
                          <a:solidFill>
                            <a:schemeClr val="tx1"/>
                          </a:solidFill>
                        </a:rPr>
                        <a:t> </a:t>
                      </a:r>
                      <a:r>
                        <a:rPr lang="en-US" sz="1600" b="0" baseline="0" dirty="0" smtClean="0">
                          <a:solidFill>
                            <a:schemeClr val="tx1"/>
                          </a:solidFill>
                        </a:rPr>
                        <a:t>, PD= -6.5</a:t>
                      </a:r>
                      <a:r>
                        <a:rPr lang="en-GB" sz="1600" b="0" dirty="0" smtClean="0">
                          <a:solidFill>
                            <a:schemeClr val="tx1"/>
                          </a:solidFill>
                        </a:rPr>
                        <a:t>°</a:t>
                      </a:r>
                      <a:endParaRPr lang="en-GB" sz="1600" b="0" dirty="0">
                        <a:solidFill>
                          <a:schemeClr val="tx1"/>
                        </a:solidFill>
                      </a:endParaRPr>
                    </a:p>
                  </a:txBody>
                  <a:tcPr/>
                </a:tc>
                <a:tc>
                  <a:txBody>
                    <a:bodyPr/>
                    <a:lstStyle/>
                    <a:p>
                      <a:r>
                        <a:rPr lang="en-US" b="0" dirty="0" smtClean="0">
                          <a:solidFill>
                            <a:schemeClr val="tx1"/>
                          </a:solidFill>
                        </a:rPr>
                        <a:t>Injection:  </a:t>
                      </a:r>
                      <a:r>
                        <a:rPr lang="en-US" b="0" dirty="0" smtClean="0">
                          <a:solidFill>
                            <a:schemeClr val="tx1"/>
                          </a:solidFill>
                        </a:rPr>
                        <a:t>4, </a:t>
                      </a:r>
                      <a:r>
                        <a:rPr lang="en-US" b="0" baseline="0" dirty="0" smtClean="0">
                          <a:solidFill>
                            <a:schemeClr val="tx1"/>
                          </a:solidFill>
                        </a:rPr>
                        <a:t> </a:t>
                      </a:r>
                      <a:r>
                        <a:rPr lang="en-US" b="0" baseline="0" dirty="0" smtClean="0">
                          <a:solidFill>
                            <a:schemeClr val="tx1"/>
                          </a:solidFill>
                        </a:rPr>
                        <a:t>Record: </a:t>
                      </a:r>
                      <a:r>
                        <a:rPr lang="en-US" b="0" baseline="0" dirty="0" smtClean="0">
                          <a:solidFill>
                            <a:schemeClr val="tx1"/>
                          </a:solidFill>
                        </a:rPr>
                        <a:t>2,3,1 </a:t>
                      </a:r>
                      <a:endParaRPr lang="en-GB" b="0" dirty="0">
                        <a:solidFill>
                          <a:schemeClr val="tx1"/>
                        </a:solidFill>
                      </a:endParaRPr>
                    </a:p>
                  </a:txBody>
                  <a:tcPr/>
                </a:tc>
                <a:extLst>
                  <a:ext uri="{0D108BD9-81ED-4DB2-BD59-A6C34878D82A}">
                    <a16:rowId xmlns:a16="http://schemas.microsoft.com/office/drawing/2014/main" val="3883001462"/>
                  </a:ext>
                </a:extLst>
              </a:tr>
            </a:tbl>
          </a:graphicData>
        </a:graphic>
      </p:graphicFrame>
      <p:sp>
        <p:nvSpPr>
          <p:cNvPr id="20" name="TextBox 19"/>
          <p:cNvSpPr txBox="1"/>
          <p:nvPr/>
        </p:nvSpPr>
        <p:spPr>
          <a:xfrm>
            <a:off x="6762172" y="4219923"/>
            <a:ext cx="3893589" cy="2031325"/>
          </a:xfrm>
          <a:prstGeom prst="rect">
            <a:avLst/>
          </a:prstGeom>
          <a:pattFill prst="pct20">
            <a:fgClr>
              <a:schemeClr val="lt1"/>
            </a:fgClr>
            <a:bgClr>
              <a:schemeClr val="accent2">
                <a:lumMod val="20000"/>
                <a:lumOff val="80000"/>
              </a:schemeClr>
            </a:bgClr>
          </a:patt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Testing Properties:</a:t>
            </a:r>
          </a:p>
          <a:p>
            <a:pPr marL="285750" indent="-285750">
              <a:buFont typeface="Wingdings" panose="05000000000000000000" pitchFamily="2" charset="2"/>
              <a:buChar char="ü"/>
            </a:pPr>
            <a:r>
              <a:rPr lang="en-US" dirty="0"/>
              <a:t> </a:t>
            </a:r>
            <a:r>
              <a:rPr lang="en-US" dirty="0" smtClean="0"/>
              <a:t>VC-EIT </a:t>
            </a:r>
            <a:r>
              <a:rPr lang="en-US" dirty="0" err="1" smtClean="0"/>
              <a:t>Schme</a:t>
            </a:r>
            <a:r>
              <a:rPr lang="en-US" dirty="0" smtClean="0"/>
              <a:t> </a:t>
            </a:r>
          </a:p>
          <a:p>
            <a:pPr marL="285750" indent="-285750">
              <a:buFont typeface="Wingdings" panose="05000000000000000000" pitchFamily="2" charset="2"/>
              <a:buChar char="ü"/>
            </a:pPr>
            <a:r>
              <a:rPr lang="en-US" dirty="0"/>
              <a:t> </a:t>
            </a:r>
            <a:r>
              <a:rPr lang="en-US" dirty="0" smtClean="0"/>
              <a:t>Multiplexer Sequence Scheme </a:t>
            </a:r>
          </a:p>
          <a:p>
            <a:pPr marL="285750" indent="-285750">
              <a:buFont typeface="Wingdings" panose="05000000000000000000" pitchFamily="2" charset="2"/>
              <a:buChar char="ü"/>
            </a:pPr>
            <a:r>
              <a:rPr lang="en-US" dirty="0" smtClean="0"/>
              <a:t>Proposed Impedance Range Measurement </a:t>
            </a:r>
            <a:r>
              <a:rPr lang="en-US" dirty="0" err="1" smtClean="0"/>
              <a:t>Feasibilty</a:t>
            </a:r>
            <a:endParaRPr lang="en-US" dirty="0"/>
          </a:p>
          <a:p>
            <a:endParaRPr lang="en-US" dirty="0" smtClean="0"/>
          </a:p>
          <a:p>
            <a:pPr marL="285750" indent="-285750">
              <a:buFont typeface="Wingdings" panose="05000000000000000000" pitchFamily="2" charset="2"/>
              <a:buChar char="ü"/>
            </a:pPr>
            <a:endParaRPr lang="en-GB" dirty="0"/>
          </a:p>
        </p:txBody>
      </p:sp>
    </p:spTree>
    <p:extLst>
      <p:ext uri="{BB962C8B-B14F-4D97-AF65-F5344CB8AC3E}">
        <p14:creationId xmlns:p14="http://schemas.microsoft.com/office/powerpoint/2010/main" val="2567514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758">
    <p:spTree>
      <p:nvGrpSpPr>
        <p:cNvPr id="1" name=""/>
        <p:cNvGrpSpPr/>
        <p:nvPr/>
      </p:nvGrpSpPr>
      <p:grpSpPr>
        <a:xfrm>
          <a:off x="0" y="0"/>
          <a:ext cx="0" cy="0"/>
          <a:chOff x="0" y="0"/>
          <a:chExt cx="0" cy="0"/>
        </a:xfrm>
      </p:grpSpPr>
      <p:sp>
        <p:nvSpPr>
          <p:cNvPr id="2" name="Title 1"/>
          <p:cNvSpPr txBox="1">
            <a:spLocks noGrp="1"/>
          </p:cNvSpPr>
          <p:nvPr>
            <p:ph type="title"/>
          </p:nvPr>
        </p:nvSpPr>
        <p:spPr>
          <a:xfrm>
            <a:off x="236824" y="335089"/>
            <a:ext cx="9650413" cy="933446"/>
          </a:xfrm>
        </p:spPr>
        <p:txBody>
          <a:bodyPr/>
          <a:lstStyle/>
          <a:p>
            <a:r>
              <a:rPr lang="en-GB" b="1" dirty="0" smtClean="0"/>
              <a:t>The Classification of EIT Instruments</a:t>
            </a:r>
            <a:endParaRPr lang="en-GB" dirty="0"/>
          </a:p>
        </p:txBody>
      </p:sp>
      <p:pic>
        <p:nvPicPr>
          <p:cNvPr id="3" name="Content Placeholder 5">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578336" y="1965751"/>
            <a:ext cx="4783373" cy="3990594"/>
          </a:xfrm>
          <a:prstGeom prst="rect">
            <a:avLst/>
          </a:prstGeom>
          <a:noFill/>
          <a:ln>
            <a:noFill/>
          </a:ln>
        </p:spPr>
      </p:pic>
      <p:sp>
        <p:nvSpPr>
          <p:cNvPr id="4" name="Content Placeholder 3"/>
          <p:cNvSpPr txBox="1">
            <a:spLocks noGrp="1"/>
          </p:cNvSpPr>
          <p:nvPr>
            <p:ph type="body" sz="quarter" idx="4294967295"/>
          </p:nvPr>
        </p:nvSpPr>
        <p:spPr>
          <a:xfrm>
            <a:off x="6176337" y="1574728"/>
            <a:ext cx="4246318" cy="4536411"/>
          </a:xfrm>
          <a:prstGeom prst="rect">
            <a:avLst/>
          </a:prstGeom>
          <a:solidFill>
            <a:srgbClr val="EFD2D1"/>
          </a:solidFill>
          <a:ln>
            <a:noFill/>
          </a:ln>
          <a:effectLst>
            <a:outerShdw blurRad="107950" dist="12700" dir="5400000" algn="ctr">
              <a:srgbClr val="000000"/>
            </a:outerShdw>
          </a:effectLst>
        </p:spPr>
        <p:txBody>
          <a:bodyPr vert="horz" wrap="square" lIns="91440" tIns="45720" rIns="91440" bIns="45720" anchor="t" anchorCtr="0" compatLnSpc="1">
            <a:noAutofit/>
          </a:bodyPr>
          <a:lstStyle/>
          <a:p>
            <a:pPr lvl="0">
              <a:buSzPct val="100000"/>
              <a:buFont typeface="Arial" pitchFamily="34"/>
            </a:pPr>
            <a:r>
              <a:rPr lang="en-GB" sz="2000" dirty="0">
                <a:solidFill>
                  <a:srgbClr val="000000"/>
                </a:solidFill>
                <a:latin typeface="Calibri"/>
              </a:rPr>
              <a:t>Different from Pattern Excitation scheme.</a:t>
            </a:r>
          </a:p>
          <a:p>
            <a:pPr lvl="0">
              <a:buSzPct val="100000"/>
              <a:buFont typeface="Arial" pitchFamily="34"/>
            </a:pPr>
            <a:endParaRPr lang="en-GB" sz="2000" dirty="0">
              <a:solidFill>
                <a:srgbClr val="000000"/>
              </a:solidFill>
              <a:latin typeface="Calibri"/>
            </a:endParaRPr>
          </a:p>
          <a:p>
            <a:pPr lvl="0">
              <a:buSzPct val="100000"/>
              <a:buFont typeface="Arial" pitchFamily="34"/>
            </a:pPr>
            <a:r>
              <a:rPr lang="en-GB" sz="2000" dirty="0">
                <a:solidFill>
                  <a:srgbClr val="000000"/>
                </a:solidFill>
                <a:latin typeface="Calibri"/>
              </a:rPr>
              <a:t>Voltage signal is injected between one source electrode and other electrodes which are working as sink electrode.</a:t>
            </a:r>
          </a:p>
          <a:p>
            <a:pPr lvl="0">
              <a:buSzPct val="100000"/>
              <a:buFont typeface="Arial" pitchFamily="34"/>
            </a:pPr>
            <a:endParaRPr lang="en-GB" sz="2000" dirty="0">
              <a:solidFill>
                <a:srgbClr val="000000"/>
              </a:solidFill>
              <a:latin typeface="Calibri"/>
            </a:endParaRPr>
          </a:p>
          <a:p>
            <a:pPr lvl="0">
              <a:buSzPct val="100000"/>
              <a:buFont typeface="Arial" pitchFamily="34"/>
            </a:pPr>
            <a:r>
              <a:rPr lang="en-GB" sz="2000" dirty="0">
                <a:solidFill>
                  <a:srgbClr val="000000"/>
                </a:solidFill>
                <a:latin typeface="Calibri"/>
              </a:rPr>
              <a:t>Current Data are measured successively from all electrodes at a time  except the injecting electrode.</a:t>
            </a:r>
          </a:p>
          <a:p>
            <a:pPr lvl="0">
              <a:buSzPct val="100000"/>
              <a:buFont typeface="Arial" pitchFamily="34"/>
            </a:pPr>
            <a:endParaRPr lang="en-GB" dirty="0">
              <a:solidFill>
                <a:srgbClr val="000000"/>
              </a:solidFill>
              <a:latin typeface="Calibri"/>
            </a:endParaRPr>
          </a:p>
        </p:txBody>
      </p:sp>
      <p:sp>
        <p:nvSpPr>
          <p:cNvPr id="5" name="Text Placeholder 4"/>
          <p:cNvSpPr txBox="1">
            <a:spLocks noGrp="1"/>
          </p:cNvSpPr>
          <p:nvPr>
            <p:ph type="body" sz="quarter" idx="4294967295"/>
          </p:nvPr>
        </p:nvSpPr>
        <p:spPr>
          <a:xfrm>
            <a:off x="357192" y="6417332"/>
            <a:ext cx="10347322" cy="251752"/>
          </a:xfrm>
          <a:prstGeom prst="rect">
            <a:avLst/>
          </a:prstGeom>
          <a:noFill/>
          <a:ln>
            <a:noFill/>
          </a:ln>
        </p:spPr>
        <p:txBody>
          <a:bodyPr vert="horz" wrap="square" lIns="91440" tIns="45720" rIns="91440" bIns="45720" anchor="t" anchorCtr="0" compatLnSpc="1">
            <a:noAutofit/>
          </a:bodyPr>
          <a:lstStyle/>
          <a:p>
            <a:endParaRPr lang="en-GB"/>
          </a:p>
        </p:txBody>
      </p:sp>
      <p:sp>
        <p:nvSpPr>
          <p:cNvPr id="6" name="Title 6"/>
          <p:cNvSpPr txBox="1">
            <a:spLocks/>
          </p:cNvSpPr>
          <p:nvPr/>
        </p:nvSpPr>
        <p:spPr>
          <a:xfrm>
            <a:off x="376327" y="1416725"/>
            <a:ext cx="10147663" cy="400836"/>
          </a:xfrm>
          <a:prstGeom prst="rect">
            <a:avLst/>
          </a:prstGeom>
          <a:noFill/>
          <a:ln>
            <a:noFill/>
          </a:ln>
        </p:spPr>
        <p:txBody>
          <a:bodyPr vert="horz" wrap="square" lIns="0" tIns="0" rIns="0" bIns="35999" anchor="ctr" anchorCtr="0" compatLnSpc="1">
            <a:noAutofit/>
          </a:bodyPr>
          <a:lstStyle>
            <a:lvl1pPr marL="0" marR="0" lvl="0" indent="0" algn="l" defTabSz="914400" rtl="0" fontAlgn="auto" hangingPunct="1">
              <a:lnSpc>
                <a:spcPct val="100000"/>
              </a:lnSpc>
              <a:spcBef>
                <a:spcPts val="0"/>
              </a:spcBef>
              <a:spcAft>
                <a:spcPts val="0"/>
              </a:spcAft>
              <a:buNone/>
              <a:tabLst/>
              <a:defRPr lang="en-US" sz="2500" b="0" i="0" u="none" strike="noStrike" kern="1200" cap="none" spc="40" baseline="0">
                <a:solidFill>
                  <a:srgbClr val="00C1D4"/>
                </a:solidFill>
                <a:uFillTx/>
                <a:latin typeface="Poppins Regular" pitchFamily="2"/>
              </a:defRPr>
            </a:lvl1pPr>
          </a:lstStyle>
          <a:p>
            <a:r>
              <a:rPr lang="en-GB" b="1" dirty="0" smtClean="0"/>
              <a:t>Current Mode EIT (CV-EIT):</a:t>
            </a:r>
            <a:endParaRPr lang="en-GB"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Slide746">
    <p:spTree>
      <p:nvGrpSpPr>
        <p:cNvPr id="1" name=""/>
        <p:cNvGrpSpPr/>
        <p:nvPr/>
      </p:nvGrpSpPr>
      <p:grpSpPr>
        <a:xfrm>
          <a:off x="0" y="0"/>
          <a:ext cx="0" cy="0"/>
          <a:chOff x="0" y="0"/>
          <a:chExt cx="0" cy="0"/>
        </a:xfrm>
      </p:grpSpPr>
      <p:sp>
        <p:nvSpPr>
          <p:cNvPr id="2" name="Title 4"/>
          <p:cNvSpPr txBox="1">
            <a:spLocks noGrp="1"/>
          </p:cNvSpPr>
          <p:nvPr>
            <p:ph type="title"/>
          </p:nvPr>
        </p:nvSpPr>
        <p:spPr/>
        <p:txBody>
          <a:bodyPr/>
          <a:lstStyle/>
          <a:p>
            <a:endParaRPr lang="en-GB"/>
          </a:p>
        </p:txBody>
      </p:sp>
      <p:sp>
        <p:nvSpPr>
          <p:cNvPr id="3" name="Datumsplatzhalter 6"/>
          <p:cNvSpPr txBox="1"/>
          <p:nvPr/>
        </p:nvSpPr>
        <p:spPr>
          <a:xfrm>
            <a:off x="10778398" y="6129342"/>
            <a:ext cx="1295997" cy="503240"/>
          </a:xfrm>
          <a:prstGeom prst="rect">
            <a:avLst/>
          </a:prstGeom>
          <a:noFill/>
          <a:ln cap="flat">
            <a:noFill/>
          </a:ln>
        </p:spPr>
        <p:txBody>
          <a:bodyPr vert="horz" wrap="square" lIns="91440" tIns="45720" rIns="91440" bIns="45720" anchor="ctr"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2B418DB-3477-4193-8DF5-A6AD5EC686E6}" type="datetime1">
              <a:rPr lang="de-DE" sz="1800" b="0" i="0" u="none" strike="noStrike" kern="1200" cap="none" spc="0" baseline="0">
                <a:solidFill>
                  <a:srgbClr val="265D71"/>
                </a:solidFill>
                <a:uFillTx/>
                <a:latin typeface="Poppins Regular" pitchFamily="2"/>
              </a:rPr>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t>21.07.2022</a:t>
            </a:fld>
            <a:endParaRPr lang="de-DE" sz="1800" b="0" i="0" u="none" strike="noStrike" kern="1200" cap="none" spc="0" baseline="0">
              <a:solidFill>
                <a:srgbClr val="265D71"/>
              </a:solidFill>
              <a:uFillTx/>
              <a:latin typeface="Poppins Regular" pitchFamily="2"/>
            </a:endParaRPr>
          </a:p>
        </p:txBody>
      </p:sp>
      <p:sp>
        <p:nvSpPr>
          <p:cNvPr id="4" name="Foliennummernplatzhalter 7"/>
          <p:cNvSpPr txBox="1"/>
          <p:nvPr/>
        </p:nvSpPr>
        <p:spPr>
          <a:xfrm>
            <a:off x="11131548" y="4652960"/>
            <a:ext cx="581028" cy="215898"/>
          </a:xfrm>
          <a:prstGeom prst="rect">
            <a:avLst/>
          </a:prstGeom>
          <a:noFill/>
          <a:ln cap="flat">
            <a:noFill/>
          </a:ln>
        </p:spPr>
        <p:txBody>
          <a:bodyPr vert="horz" wrap="square" lIns="91440" tIns="45720" rIns="91440" bIns="45720" anchor="t" anchorCtr="0" compatLnSpc="1">
            <a:noAutofit/>
          </a:bodyPr>
          <a:lstStyle/>
          <a:p>
            <a:pPr marL="0" marR="0" lvl="0" indent="0" algn="l" defTabSz="914317"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5D347A9-F6FF-4830-86D4-7DAF6A10053C}" type="slidenum">
              <a:t>50</a:t>
            </a:fld>
            <a:endParaRPr lang="de-DE" sz="1800" b="0" i="0" u="none" strike="noStrike" kern="1200" cap="none" spc="0" baseline="0">
              <a:solidFill>
                <a:srgbClr val="265D71"/>
              </a:solidFill>
              <a:uFillTx/>
              <a:latin typeface="Poppins Regular" pitchFamily="2"/>
            </a:endParaRPr>
          </a:p>
        </p:txBody>
      </p:sp>
      <p:sp>
        <p:nvSpPr>
          <p:cNvPr id="5" name="Content Placeholder 5"/>
          <p:cNvSpPr txBox="1">
            <a:spLocks noGrp="1"/>
          </p:cNvSpPr>
          <p:nvPr>
            <p:ph type="body" sz="quarter" idx="4294967295"/>
          </p:nvPr>
        </p:nvSpPr>
        <p:spPr>
          <a:xfrm>
            <a:off x="766760" y="1808381"/>
            <a:ext cx="5401241" cy="4283515"/>
          </a:xfrm>
          <a:prstGeom prst="rect">
            <a:avLst/>
          </a:prstGeom>
          <a:noFill/>
          <a:ln>
            <a:noFill/>
          </a:ln>
        </p:spPr>
        <p:txBody>
          <a:bodyPr vert="horz" wrap="square" lIns="91440" tIns="45720" rIns="91440" bIns="45720" anchor="t" anchorCtr="0" compatLnSpc="1">
            <a:noAutofit/>
          </a:bodyPr>
          <a:lstStyle/>
          <a:p>
            <a:endParaRPr lang="en-GB"/>
          </a:p>
        </p:txBody>
      </p:sp>
      <p:sp>
        <p:nvSpPr>
          <p:cNvPr id="6" name="Text Placeholder 6"/>
          <p:cNvSpPr txBox="1">
            <a:spLocks noGrp="1"/>
          </p:cNvSpPr>
          <p:nvPr>
            <p:ph type="body" sz="quarter" idx="4294967295"/>
          </p:nvPr>
        </p:nvSpPr>
        <p:spPr>
          <a:xfrm>
            <a:off x="357192" y="6417332"/>
            <a:ext cx="6206864" cy="251752"/>
          </a:xfrm>
          <a:prstGeom prst="rect">
            <a:avLst/>
          </a:prstGeom>
          <a:noFill/>
          <a:ln>
            <a:noFill/>
          </a:ln>
        </p:spPr>
        <p:txBody>
          <a:bodyPr vert="horz" wrap="square" lIns="91440" tIns="45720" rIns="91440" bIns="45720" anchor="t" anchorCtr="0" compatLnSpc="1">
            <a:noAutofit/>
          </a:bodyPr>
          <a:lstStyle/>
          <a:p>
            <a:endParaRPr lang="en-GB"/>
          </a:p>
        </p:txBody>
      </p:sp>
      <p:sp>
        <p:nvSpPr>
          <p:cNvPr id="7" name="Picture Placeholder 7"/>
          <p:cNvSpPr>
            <a:spLocks noGrp="1"/>
          </p:cNvSpPr>
          <p:nvPr>
            <p:ph type="pic" sz="quarter" idx="4294967295"/>
          </p:nvPr>
        </p:nvSpPr>
        <p:spPr>
          <a:xfrm>
            <a:off x="6672065" y="1333496"/>
            <a:ext cx="4176906" cy="5335588"/>
          </a:xfrm>
          <a:noFill/>
          <a:ln>
            <a:noFill/>
          </a:ln>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757">
    <p:spTree>
      <p:nvGrpSpPr>
        <p:cNvPr id="1" name=""/>
        <p:cNvGrpSpPr/>
        <p:nvPr/>
      </p:nvGrpSpPr>
      <p:grpSpPr>
        <a:xfrm>
          <a:off x="0" y="0"/>
          <a:ext cx="0" cy="0"/>
          <a:chOff x="0" y="0"/>
          <a:chExt cx="0" cy="0"/>
        </a:xfrm>
      </p:grpSpPr>
      <p:sp>
        <p:nvSpPr>
          <p:cNvPr id="2" name="Title 17"/>
          <p:cNvSpPr txBox="1">
            <a:spLocks noGrp="1"/>
          </p:cNvSpPr>
          <p:nvPr>
            <p:ph type="title"/>
          </p:nvPr>
        </p:nvSpPr>
        <p:spPr>
          <a:xfrm>
            <a:off x="350836" y="298451"/>
            <a:ext cx="10258708" cy="933446"/>
          </a:xfrm>
        </p:spPr>
        <p:txBody>
          <a:bodyPr anchorCtr="1"/>
          <a:lstStyle/>
          <a:p>
            <a:pPr lvl="0" algn="ctr"/>
            <a:r>
              <a:rPr lang="en-GB" sz="2800" b="1"/>
              <a:t>Comparative analysis Between CV-EIT and</a:t>
            </a:r>
            <a:br>
              <a:rPr lang="en-GB" sz="2800" b="1"/>
            </a:br>
            <a:r>
              <a:rPr lang="en-GB" sz="2800" b="1"/>
              <a:t>VC-EIT</a:t>
            </a:r>
          </a:p>
        </p:txBody>
      </p:sp>
      <p:sp>
        <p:nvSpPr>
          <p:cNvPr id="3" name="Text Placeholder 20"/>
          <p:cNvSpPr txBox="1">
            <a:spLocks noGrp="1"/>
          </p:cNvSpPr>
          <p:nvPr>
            <p:ph type="body" sz="quarter" idx="4294967295"/>
          </p:nvPr>
        </p:nvSpPr>
        <p:spPr>
          <a:xfrm>
            <a:off x="6651318" y="1430853"/>
            <a:ext cx="4421681" cy="4661967"/>
          </a:xfrm>
          <a:prstGeom prst="rect">
            <a:avLst/>
          </a:prstGeom>
          <a:noFill/>
          <a:ln>
            <a:noFill/>
          </a:ln>
        </p:spPr>
        <p:txBody>
          <a:bodyPr vert="horz" wrap="square" lIns="91440" tIns="45720" rIns="91440" bIns="45720" anchor="t" anchorCtr="0" compatLnSpc="1">
            <a:noAutofit/>
          </a:bodyPr>
          <a:lstStyle/>
          <a:p>
            <a:pPr marL="342900" lvl="0" indent="-342900">
              <a:buSzPct val="100000"/>
              <a:buFont typeface="Arial" pitchFamily="34"/>
            </a:pPr>
            <a:r>
              <a:rPr lang="en-GB" sz="2000" dirty="0">
                <a:solidFill>
                  <a:srgbClr val="000000"/>
                </a:solidFill>
                <a:latin typeface="Calibri"/>
              </a:rPr>
              <a:t>The increase in the sensitivity to the electrode size and placement configurations matters</a:t>
            </a:r>
          </a:p>
          <a:p>
            <a:pPr marL="342900" lvl="0" indent="-342900">
              <a:buSzPct val="100000"/>
              <a:buFont typeface="Arial" pitchFamily="34"/>
            </a:pPr>
            <a:endParaRPr lang="en-US" sz="2000" dirty="0">
              <a:solidFill>
                <a:srgbClr val="000000"/>
              </a:solidFill>
              <a:latin typeface="Calibri"/>
            </a:endParaRPr>
          </a:p>
          <a:p>
            <a:pPr marL="342900" lvl="0" indent="-342900">
              <a:buSzPct val="100000"/>
              <a:buFont typeface="Arial" pitchFamily="34"/>
            </a:pPr>
            <a:r>
              <a:rPr lang="en-GB" sz="2000" dirty="0">
                <a:solidFill>
                  <a:srgbClr val="000000"/>
                </a:solidFill>
                <a:latin typeface="Calibri"/>
              </a:rPr>
              <a:t>Compensating the trade-off in terms of frequency and conductance measurement.</a:t>
            </a:r>
          </a:p>
          <a:p>
            <a:pPr marL="342900" lvl="0" indent="-342900">
              <a:buSzPct val="100000"/>
              <a:buFont typeface="Arial" pitchFamily="34"/>
            </a:pPr>
            <a:endParaRPr lang="en-US" sz="2000" dirty="0">
              <a:solidFill>
                <a:srgbClr val="000000"/>
              </a:solidFill>
              <a:latin typeface="Calibri"/>
            </a:endParaRPr>
          </a:p>
          <a:p>
            <a:pPr marL="342900" lvl="0" indent="-342900">
              <a:buSzPct val="100000"/>
              <a:buFont typeface="Arial" pitchFamily="34"/>
            </a:pPr>
            <a:r>
              <a:rPr lang="en-GB" sz="2000" i="1" dirty="0">
                <a:solidFill>
                  <a:srgbClr val="FF0000"/>
                </a:solidFill>
                <a:latin typeface="Calibri"/>
              </a:rPr>
              <a:t>unknown contact impedance issues which effect the constructed image quality more into the VC-EIT rather than in the CV-EIT system</a:t>
            </a:r>
          </a:p>
          <a:p>
            <a:pPr marL="342900" lvl="0" indent="-342900">
              <a:buSzPct val="100000"/>
              <a:buFont typeface="Arial" pitchFamily="34"/>
            </a:pPr>
            <a:endParaRPr lang="en-GB" sz="2000" dirty="0">
              <a:solidFill>
                <a:srgbClr val="000000"/>
              </a:solidFill>
              <a:latin typeface="Calibri"/>
            </a:endParaRPr>
          </a:p>
        </p:txBody>
      </p:sp>
      <p:pic>
        <p:nvPicPr>
          <p:cNvPr id="4" name="Content Placeholder 21">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350836" y="1425357"/>
            <a:ext cx="5995373" cy="2143006"/>
          </a:xfrm>
          <a:prstGeom prst="rect">
            <a:avLst/>
          </a:prstGeom>
          <a:solidFill>
            <a:srgbClr val="FF0000"/>
          </a:solidFill>
          <a:ln>
            <a:noFill/>
          </a:ln>
        </p:spPr>
      </p:pic>
      <p:pic>
        <p:nvPicPr>
          <p:cNvPr id="5" name="Picture 22">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350836" y="3661623"/>
            <a:ext cx="3853080" cy="2995921"/>
          </a:xfrm>
          <a:prstGeom prst="rect">
            <a:avLst/>
          </a:prstGeom>
          <a:solidFill>
            <a:srgbClr val="FFFFFF"/>
          </a:solid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txBox="1">
            <a:spLocks noGrp="1"/>
          </p:cNvSpPr>
          <p:nvPr>
            <p:ph type="title"/>
          </p:nvPr>
        </p:nvSpPr>
        <p:spPr/>
        <p:txBody>
          <a:bodyPr anchorCtr="1"/>
          <a:lstStyle/>
          <a:p>
            <a:pPr lvl="0" algn="ctr"/>
            <a:r>
              <a:rPr lang="en-GB" sz="2800" b="1"/>
              <a:t>Comparative analysis Between CV-EIT and</a:t>
            </a:r>
            <a:br>
              <a:rPr lang="en-GB" sz="2800" b="1"/>
            </a:br>
            <a:r>
              <a:rPr lang="en-GB" sz="2800" b="1"/>
              <a:t>VC-EIT</a:t>
            </a:r>
          </a:p>
        </p:txBody>
      </p:sp>
      <p:sp>
        <p:nvSpPr>
          <p:cNvPr id="3" name="Text Placeholder 20"/>
          <p:cNvSpPr txBox="1">
            <a:spLocks noGrp="1"/>
          </p:cNvSpPr>
          <p:nvPr>
            <p:ph type="body" sz="quarter" idx="4294967295"/>
          </p:nvPr>
        </p:nvSpPr>
        <p:spPr>
          <a:xfrm>
            <a:off x="7187910" y="3571225"/>
            <a:ext cx="3306907" cy="200676"/>
          </a:xfrm>
          <a:prstGeom prst="rect">
            <a:avLst/>
          </a:prstGeom>
          <a:noFill/>
          <a:ln>
            <a:noFill/>
          </a:ln>
        </p:spPr>
        <p:txBody>
          <a:bodyPr vert="horz" wrap="square" lIns="91440" tIns="45720" rIns="91440" bIns="45720" anchor="t" anchorCtr="0" compatLnSpc="1">
            <a:noAutofit/>
          </a:bodyPr>
          <a:lstStyle/>
          <a:p>
            <a:pPr marL="342900" lvl="0" indent="-342900">
              <a:buSzPct val="100000"/>
              <a:buFont typeface="Arial" panose="020B0604020202020204" pitchFamily="34" charset="0"/>
              <a:buChar char="•"/>
            </a:pPr>
            <a:r>
              <a:rPr lang="en-US" sz="2000" dirty="0" smtClean="0">
                <a:solidFill>
                  <a:srgbClr val="000000"/>
                </a:solidFill>
                <a:latin typeface="Calibri"/>
              </a:rPr>
              <a:t>General Scheme (CV-EIT)</a:t>
            </a:r>
            <a:endParaRPr lang="en-GB" sz="2000" dirty="0">
              <a:solidFill>
                <a:srgbClr val="000000"/>
              </a:solidFill>
              <a:latin typeface="Calibri"/>
            </a:endParaRPr>
          </a:p>
        </p:txBody>
      </p:sp>
      <p:pic>
        <p:nvPicPr>
          <p:cNvPr id="9" name="Picture 8"/>
          <p:cNvPicPr>
            <a:picLocks noChangeAspect="1"/>
          </p:cNvPicPr>
          <p:nvPr/>
        </p:nvPicPr>
        <p:blipFill>
          <a:blip r:embed="rId2"/>
          <a:stretch>
            <a:fillRect/>
          </a:stretch>
        </p:blipFill>
        <p:spPr>
          <a:xfrm>
            <a:off x="6702136" y="1433945"/>
            <a:ext cx="4062846" cy="2047010"/>
          </a:xfrm>
          <a:prstGeom prst="rect">
            <a:avLst/>
          </a:prstGeom>
        </p:spPr>
      </p:pic>
      <p:pic>
        <p:nvPicPr>
          <p:cNvPr id="10" name="Picture 9"/>
          <p:cNvPicPr>
            <a:picLocks noChangeAspect="1"/>
          </p:cNvPicPr>
          <p:nvPr/>
        </p:nvPicPr>
        <p:blipFill>
          <a:blip r:embed="rId3"/>
          <a:stretch>
            <a:fillRect/>
          </a:stretch>
        </p:blipFill>
        <p:spPr>
          <a:xfrm>
            <a:off x="7410776" y="4158428"/>
            <a:ext cx="2645565" cy="2055336"/>
          </a:xfrm>
          <a:prstGeom prst="rect">
            <a:avLst/>
          </a:prstGeom>
        </p:spPr>
      </p:pic>
      <p:sp>
        <p:nvSpPr>
          <p:cNvPr id="11" name="Text Placeholder 20"/>
          <p:cNvSpPr txBox="1">
            <a:spLocks noGrp="1"/>
          </p:cNvSpPr>
          <p:nvPr>
            <p:ph sz="quarter" idx="4294967295"/>
          </p:nvPr>
        </p:nvSpPr>
        <p:spPr>
          <a:prstGeom prst="rect">
            <a:avLst/>
          </a:prstGeom>
          <a:noFill/>
          <a:ln>
            <a:noFill/>
          </a:ln>
        </p:spPr>
        <p:txBody>
          <a:bodyPr vert="horz" wrap="square" lIns="91440" tIns="45720" rIns="91440" bIns="45720" anchor="t" anchorCtr="0" compatLnSpc="1">
            <a:noAutofit/>
          </a:bodyPr>
          <a:lstStyle/>
          <a:p>
            <a:pPr marL="342900" lvl="0" indent="-342900">
              <a:buSzPct val="100000"/>
              <a:buFont typeface="Arial" pitchFamily="34"/>
            </a:pPr>
            <a:r>
              <a:rPr lang="en-GB" sz="2000" dirty="0">
                <a:solidFill>
                  <a:srgbClr val="000000"/>
                </a:solidFill>
                <a:latin typeface="Calibri"/>
              </a:rPr>
              <a:t>The increase in the sensitivity to the electrode size and placement configurations matters</a:t>
            </a:r>
          </a:p>
          <a:p>
            <a:pPr marL="0" lvl="0" indent="0">
              <a:buSzPct val="100000"/>
              <a:buNone/>
            </a:pPr>
            <a:endParaRPr lang="en-US" sz="2000" dirty="0">
              <a:solidFill>
                <a:srgbClr val="000000"/>
              </a:solidFill>
              <a:latin typeface="Calibri"/>
            </a:endParaRPr>
          </a:p>
          <a:p>
            <a:pPr marL="342900" lvl="0" indent="-342900">
              <a:buSzPct val="100000"/>
              <a:buFont typeface="Arial" pitchFamily="34"/>
            </a:pPr>
            <a:r>
              <a:rPr lang="en-GB" sz="2000" dirty="0">
                <a:solidFill>
                  <a:srgbClr val="000000"/>
                </a:solidFill>
                <a:latin typeface="Calibri"/>
              </a:rPr>
              <a:t>Compensating the trade-off in terms of frequency and conductance measurement.</a:t>
            </a:r>
          </a:p>
          <a:p>
            <a:pPr marL="342900" lvl="0" indent="-342900">
              <a:buSzPct val="100000"/>
              <a:buFont typeface="Arial" pitchFamily="34"/>
            </a:pPr>
            <a:endParaRPr lang="en-US" sz="2000" dirty="0">
              <a:solidFill>
                <a:srgbClr val="000000"/>
              </a:solidFill>
              <a:latin typeface="Calibri"/>
            </a:endParaRPr>
          </a:p>
          <a:p>
            <a:pPr marL="342900" lvl="0" indent="-342900">
              <a:buSzPct val="100000"/>
              <a:buFont typeface="Arial" pitchFamily="34"/>
            </a:pPr>
            <a:r>
              <a:rPr lang="en-GB" sz="2000" i="1" dirty="0">
                <a:solidFill>
                  <a:srgbClr val="FF0000"/>
                </a:solidFill>
                <a:latin typeface="Calibri"/>
              </a:rPr>
              <a:t>unknown contact impedance issues which effect the constructed image quality more into the VC-EIT rather than in the CV-EIT system</a:t>
            </a:r>
          </a:p>
          <a:p>
            <a:pPr marL="342900" lvl="0" indent="-342900">
              <a:buSzPct val="100000"/>
              <a:buFont typeface="Arial" pitchFamily="34"/>
            </a:pPr>
            <a:endParaRPr lang="en-GB" sz="2000" dirty="0">
              <a:solidFill>
                <a:srgbClr val="000000"/>
              </a:solidFill>
              <a:latin typeface="Calibri"/>
            </a:endParaRPr>
          </a:p>
        </p:txBody>
      </p:sp>
      <p:sp>
        <p:nvSpPr>
          <p:cNvPr id="12" name="Text Placeholder 20"/>
          <p:cNvSpPr txBox="1">
            <a:spLocks/>
          </p:cNvSpPr>
          <p:nvPr/>
        </p:nvSpPr>
        <p:spPr>
          <a:xfrm>
            <a:off x="7200898" y="6213764"/>
            <a:ext cx="3293920" cy="218209"/>
          </a:xfrm>
          <a:prstGeom prst="rect">
            <a:avLst/>
          </a:prstGeom>
          <a:noFill/>
          <a:ln>
            <a:noFill/>
          </a:ln>
        </p:spPr>
        <p:txBody>
          <a:bodyPr vert="horz" wrap="square" lIns="91440" tIns="45720" rIns="91440" bIns="45720" anchor="t" anchorCtr="0" compatLnSpc="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SzPct val="100000"/>
              <a:buFont typeface="Arial" pitchFamily="34"/>
              <a:buChar char="•"/>
            </a:pPr>
            <a:r>
              <a:rPr lang="en-US" sz="2000" dirty="0" smtClean="0">
                <a:solidFill>
                  <a:srgbClr val="000000"/>
                </a:solidFill>
                <a:latin typeface="Calibri"/>
              </a:rPr>
              <a:t>General Scheme (VC-EIT)</a:t>
            </a:r>
            <a:endParaRPr lang="en-GB" sz="2000" dirty="0">
              <a:solidFill>
                <a:srgbClr val="000000"/>
              </a:solidFill>
              <a:latin typeface="Calibri"/>
            </a:endParaRPr>
          </a:p>
        </p:txBody>
      </p:sp>
    </p:spTree>
    <p:extLst>
      <p:ext uri="{BB962C8B-B14F-4D97-AF65-F5344CB8AC3E}">
        <p14:creationId xmlns:p14="http://schemas.microsoft.com/office/powerpoint/2010/main" val="2835639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759">
    <p:spTree>
      <p:nvGrpSpPr>
        <p:cNvPr id="1" name=""/>
        <p:cNvGrpSpPr/>
        <p:nvPr/>
      </p:nvGrpSpPr>
      <p:grpSpPr>
        <a:xfrm>
          <a:off x="0" y="0"/>
          <a:ext cx="0" cy="0"/>
          <a:chOff x="0" y="0"/>
          <a:chExt cx="0" cy="0"/>
        </a:xfrm>
      </p:grpSpPr>
      <p:sp>
        <p:nvSpPr>
          <p:cNvPr id="2" name="Title 5"/>
          <p:cNvSpPr txBox="1">
            <a:spLocks noGrp="1"/>
          </p:cNvSpPr>
          <p:nvPr>
            <p:ph type="title"/>
          </p:nvPr>
        </p:nvSpPr>
        <p:spPr>
          <a:xfrm>
            <a:off x="766760" y="298451"/>
            <a:ext cx="9650413" cy="620091"/>
          </a:xfrm>
        </p:spPr>
        <p:txBody>
          <a:bodyPr/>
          <a:lstStyle/>
          <a:p>
            <a:pPr lvl="0"/>
            <a:r>
              <a:rPr lang="en-GB" b="1"/>
              <a:t>Conventional EIT System AFE Architecture</a:t>
            </a:r>
          </a:p>
        </p:txBody>
      </p:sp>
      <p:sp>
        <p:nvSpPr>
          <p:cNvPr id="3" name="Text Placeholder 8"/>
          <p:cNvSpPr txBox="1">
            <a:spLocks noGrp="1"/>
          </p:cNvSpPr>
          <p:nvPr>
            <p:ph type="body" sz="quarter" idx="4294967295"/>
          </p:nvPr>
        </p:nvSpPr>
        <p:spPr>
          <a:xfrm>
            <a:off x="691246" y="6358907"/>
            <a:ext cx="10347322" cy="251752"/>
          </a:xfrm>
          <a:prstGeom prst="rect">
            <a:avLst/>
          </a:prstGeom>
          <a:noFill/>
          <a:ln>
            <a:noFill/>
          </a:ln>
        </p:spPr>
        <p:txBody>
          <a:bodyPr vert="horz" wrap="square" lIns="91440" tIns="45720" rIns="91440" bIns="45720" anchor="t" anchorCtr="0" compatLnSpc="1">
            <a:noAutofit/>
          </a:bodyPr>
          <a:lstStyle/>
          <a:p>
            <a:r>
              <a:rPr lang="en-GB" sz="2200" dirty="0" smtClean="0"/>
              <a:t>Conventional block diagram of popular current mode EIT scheme.</a:t>
            </a:r>
            <a:endParaRPr lang="en-GB" sz="2200" dirty="0"/>
          </a:p>
        </p:txBody>
      </p:sp>
      <p:pic>
        <p:nvPicPr>
          <p:cNvPr id="5" name="Content Placeholder 11" descr="Screen Clipping">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264160" y="918542"/>
            <a:ext cx="10533380" cy="2853013"/>
          </a:xfrm>
          <a:prstGeom prst="rect">
            <a:avLst/>
          </a:prstGeom>
          <a:noFill/>
          <a:ln>
            <a:noFill/>
          </a:ln>
        </p:spPr>
      </p:pic>
      <p:cxnSp>
        <p:nvCxnSpPr>
          <p:cNvPr id="7" name="Straight Connector 16"/>
          <p:cNvCxnSpPr/>
          <p:nvPr/>
        </p:nvCxnSpPr>
        <p:spPr>
          <a:xfrm flipH="1">
            <a:off x="482455" y="2613364"/>
            <a:ext cx="2416604" cy="2302038"/>
          </a:xfrm>
          <a:prstGeom prst="straightConnector1">
            <a:avLst/>
          </a:prstGeom>
          <a:noFill/>
          <a:ln w="38103" cap="flat">
            <a:solidFill>
              <a:srgbClr val="FF0000"/>
            </a:solidFill>
            <a:custDash>
              <a:ds d="299976" sp="299976"/>
            </a:custDash>
            <a:round/>
          </a:ln>
        </p:spPr>
      </p:cxnSp>
      <p:cxnSp>
        <p:nvCxnSpPr>
          <p:cNvPr id="8" name="Straight Connector 19"/>
          <p:cNvCxnSpPr/>
          <p:nvPr/>
        </p:nvCxnSpPr>
        <p:spPr>
          <a:xfrm flipH="1">
            <a:off x="4905051" y="2709815"/>
            <a:ext cx="2416613" cy="2302029"/>
          </a:xfrm>
          <a:prstGeom prst="straightConnector1">
            <a:avLst/>
          </a:prstGeom>
          <a:noFill/>
          <a:ln w="38103" cap="flat">
            <a:solidFill>
              <a:srgbClr val="FF0000"/>
            </a:solidFill>
            <a:custDash>
              <a:ds d="299976" sp="299976"/>
            </a:custDash>
            <a:round/>
          </a:ln>
        </p:spPr>
      </p:cxnSp>
      <p:sp>
        <p:nvSpPr>
          <p:cNvPr id="9" name="Arc 20"/>
          <p:cNvSpPr/>
          <p:nvPr/>
        </p:nvSpPr>
        <p:spPr>
          <a:xfrm flipH="1">
            <a:off x="6113358" y="3334121"/>
            <a:ext cx="3098371" cy="3169228"/>
          </a:xfrm>
          <a:custGeom>
            <a:avLst>
              <a:gd name="f12" fmla="val 183"/>
              <a:gd name="f13" fmla="val 33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83"/>
              <a:gd name="f13" fmla="val 331"/>
              <a:gd name="f14" fmla="+- 0 0 -273"/>
              <a:gd name="f15" fmla="+- 0 0 -257"/>
              <a:gd name="f16" fmla="+- 0 0 -24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38103" cap="flat">
            <a:solidFill>
              <a:srgbClr val="5B9BD5"/>
            </a:solidFill>
            <a:prstDash val="solid"/>
            <a:round/>
            <a:headEnd type="arrow"/>
            <a:tailEnd type="arrow"/>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10" name="Arc 21"/>
          <p:cNvSpPr/>
          <p:nvPr/>
        </p:nvSpPr>
        <p:spPr>
          <a:xfrm>
            <a:off x="7094601" y="3269839"/>
            <a:ext cx="4739847" cy="3169228"/>
          </a:xfrm>
          <a:custGeom>
            <a:avLst>
              <a:gd name="f12" fmla="val 183"/>
              <a:gd name="f13" fmla="val 33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83"/>
              <a:gd name="f13" fmla="val 331"/>
              <a:gd name="f14" fmla="+- 0 0 -273"/>
              <a:gd name="f15" fmla="+- 0 0 -257"/>
              <a:gd name="f16" fmla="+- 0 0 -24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38103" cap="flat">
            <a:solidFill>
              <a:srgbClr val="5B9BD5"/>
            </a:solidFill>
            <a:prstDash val="solid"/>
            <a:round/>
            <a:headEnd type="arrow"/>
            <a:tailEnd type="arrow"/>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pic>
        <p:nvPicPr>
          <p:cNvPr id="11" name="Picture 10"/>
          <p:cNvPicPr>
            <a:picLocks noChangeAspect="1"/>
          </p:cNvPicPr>
          <p:nvPr/>
        </p:nvPicPr>
        <p:blipFill>
          <a:blip r:embed="rId3"/>
          <a:stretch>
            <a:fillRect/>
          </a:stretch>
        </p:blipFill>
        <p:spPr>
          <a:xfrm>
            <a:off x="482455" y="4308185"/>
            <a:ext cx="5088058" cy="1937242"/>
          </a:xfrm>
          <a:prstGeom prst="rect">
            <a:avLst/>
          </a:prstGeom>
        </p:spPr>
      </p:pic>
      <p:pic>
        <p:nvPicPr>
          <p:cNvPr id="12" name="Picture 11"/>
          <p:cNvPicPr>
            <a:picLocks noChangeAspect="1"/>
          </p:cNvPicPr>
          <p:nvPr/>
        </p:nvPicPr>
        <p:blipFill>
          <a:blip r:embed="rId4" cstate="print">
            <a:extLst>
              <a:ext uri="{BEBA8EAE-BF5A-486C-A8C5-ECC9F3942E4B}">
                <a14:imgProps xmlns:a14="http://schemas.microsoft.com/office/drawing/2010/main">
                  <a14:imgLayer r:embed="rId5">
                    <a14:imgEffect>
                      <a14:sharpenSoften amount="52000"/>
                    </a14:imgEffect>
                  </a14:imgLayer>
                </a14:imgProps>
              </a:ext>
              <a:ext uri="{28A0092B-C50C-407E-A947-70E740481C1C}">
                <a14:useLocalDpi xmlns:a14="http://schemas.microsoft.com/office/drawing/2010/main" val="0"/>
              </a:ext>
            </a:extLst>
          </a:blip>
          <a:stretch>
            <a:fillRect/>
          </a:stretch>
        </p:blipFill>
        <p:spPr>
          <a:xfrm>
            <a:off x="6351297" y="4019707"/>
            <a:ext cx="4956464" cy="1791389"/>
          </a:xfrm>
          <a:prstGeom prst="rect">
            <a:avLst/>
          </a:prstGeom>
        </p:spPr>
      </p:pic>
      <p:sp>
        <p:nvSpPr>
          <p:cNvPr id="14" name="Oval 13"/>
          <p:cNvSpPr/>
          <p:nvPr/>
        </p:nvSpPr>
        <p:spPr>
          <a:xfrm>
            <a:off x="3026484" y="1367565"/>
            <a:ext cx="1024485" cy="39242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Source</a:t>
            </a:r>
            <a:endParaRPr lang="en-GB" sz="1400" dirty="0"/>
          </a:p>
        </p:txBody>
      </p:sp>
      <p:sp>
        <p:nvSpPr>
          <p:cNvPr id="15" name="Oval 14"/>
          <p:cNvSpPr/>
          <p:nvPr/>
        </p:nvSpPr>
        <p:spPr>
          <a:xfrm>
            <a:off x="6351297" y="1524834"/>
            <a:ext cx="1024485" cy="34358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Sink</a:t>
            </a:r>
            <a:endParaRPr lang="en-GB" sz="1400" dirty="0"/>
          </a:p>
        </p:txBody>
      </p:sp>
      <p:sp>
        <p:nvSpPr>
          <p:cNvPr id="17" name="Arc 16"/>
          <p:cNvSpPr/>
          <p:nvPr/>
        </p:nvSpPr>
        <p:spPr>
          <a:xfrm>
            <a:off x="691246" y="4745967"/>
            <a:ext cx="1407718" cy="1280760"/>
          </a:xfrm>
          <a:prstGeom prst="arc">
            <a:avLst>
              <a:gd name="adj1" fmla="val 16200000"/>
              <a:gd name="adj2" fmla="val 28498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aphicFrame>
        <p:nvGraphicFramePr>
          <p:cNvPr id="18" name="Diagram 17"/>
          <p:cNvGraphicFramePr/>
          <p:nvPr>
            <p:extLst>
              <p:ext uri="{D42A27DB-BD31-4B8C-83A1-F6EECF244321}">
                <p14:modId xmlns:p14="http://schemas.microsoft.com/office/powerpoint/2010/main" val="3695183278"/>
              </p:ext>
            </p:extLst>
          </p:nvPr>
        </p:nvGraphicFramePr>
        <p:xfrm>
          <a:off x="1998298" y="2441652"/>
          <a:ext cx="3139752" cy="21356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TextBox 23"/>
          <p:cNvSpPr txBox="1"/>
          <p:nvPr/>
        </p:nvSpPr>
        <p:spPr>
          <a:xfrm>
            <a:off x="2850055" y="3205339"/>
            <a:ext cx="1436464" cy="369332"/>
          </a:xfrm>
          <a:prstGeom prst="rect">
            <a:avLst/>
          </a:prstGeom>
          <a:solidFill>
            <a:srgbClr val="FF0000"/>
          </a:solidFill>
        </p:spPr>
        <p:txBody>
          <a:bodyPr wrap="square" rtlCol="0">
            <a:spAutoFit/>
          </a:bodyPr>
          <a:lstStyle/>
          <a:p>
            <a:r>
              <a:rPr lang="en-US" dirty="0" smtClean="0"/>
              <a:t>Multiple Mux</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760">
    <p:spTree>
      <p:nvGrpSpPr>
        <p:cNvPr id="1" name=""/>
        <p:cNvGrpSpPr/>
        <p:nvPr/>
      </p:nvGrpSpPr>
      <p:grpSpPr>
        <a:xfrm>
          <a:off x="0" y="0"/>
          <a:ext cx="0" cy="0"/>
          <a:chOff x="0" y="0"/>
          <a:chExt cx="0" cy="0"/>
        </a:xfrm>
      </p:grpSpPr>
      <p:sp>
        <p:nvSpPr>
          <p:cNvPr id="2" name="Title 1"/>
          <p:cNvSpPr txBox="1">
            <a:spLocks noGrp="1"/>
          </p:cNvSpPr>
          <p:nvPr>
            <p:ph type="title"/>
          </p:nvPr>
        </p:nvSpPr>
        <p:spPr>
          <a:xfrm>
            <a:off x="357192" y="298451"/>
            <a:ext cx="10059981" cy="933446"/>
          </a:xfrm>
        </p:spPr>
        <p:txBody>
          <a:bodyPr/>
          <a:lstStyle/>
          <a:p>
            <a:pPr lvl="0"/>
            <a:r>
              <a:rPr lang="en-GB" b="1"/>
              <a:t>Proposed EIT System Analog Front End(AFE)</a:t>
            </a:r>
            <a:br>
              <a:rPr lang="en-GB" b="1"/>
            </a:br>
            <a:r>
              <a:rPr lang="en-GB" b="1"/>
              <a:t>Architecture</a:t>
            </a:r>
          </a:p>
        </p:txBody>
      </p:sp>
      <p:pic>
        <p:nvPicPr>
          <p:cNvPr id="3" name="Content Placeholder 6">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2"/>
          <a:stretch>
            <a:fillRect/>
          </a:stretch>
        </p:blipFill>
        <p:spPr>
          <a:xfrm>
            <a:off x="261417" y="1548936"/>
            <a:ext cx="2368698" cy="2353199"/>
          </a:xfrm>
          <a:prstGeom prst="rect">
            <a:avLst/>
          </a:prstGeom>
          <a:noFill/>
          <a:ln>
            <a:noFill/>
          </a:ln>
        </p:spPr>
      </p:pic>
      <p:pic>
        <p:nvPicPr>
          <p:cNvPr id="4" name="Content Placeholder 5">
            <a:extLst>
              <a:ext uri="{FF2B5EF4-FFF2-40B4-BE49-F238E27FC236}">
                <a16:creationId xmlns:a16="http://schemas.microsoft.com/office/drawing/2014/main" id="{00000000-0000-0000-0000-000000000000}"/>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4094479" y="1380002"/>
            <a:ext cx="6660101" cy="4060121"/>
          </a:xfrm>
          <a:prstGeom prst="rect">
            <a:avLst/>
          </a:prstGeom>
          <a:blipFill>
            <a:blip r:embed="rId4"/>
            <a:tile/>
          </a:blipFill>
          <a:ln>
            <a:noFill/>
          </a:ln>
        </p:spPr>
      </p:pic>
      <p:sp>
        <p:nvSpPr>
          <p:cNvPr id="5" name="Text Placeholder 4"/>
          <p:cNvSpPr txBox="1">
            <a:spLocks noGrp="1"/>
          </p:cNvSpPr>
          <p:nvPr>
            <p:ph type="body" sz="quarter" idx="4294967295"/>
          </p:nvPr>
        </p:nvSpPr>
        <p:spPr>
          <a:xfrm>
            <a:off x="4765040" y="5588228"/>
            <a:ext cx="5892800" cy="751612"/>
          </a:xfrm>
          <a:prstGeom prst="rect">
            <a:avLst/>
          </a:prstGeom>
          <a:noFill/>
          <a:ln>
            <a:solidFill>
              <a:srgbClr val="129FDE"/>
            </a:solidFill>
          </a:ln>
        </p:spPr>
        <p:txBody>
          <a:bodyPr vert="horz" wrap="square" lIns="91440" tIns="45720" rIns="91440" bIns="45720" anchor="t" anchorCtr="0" compatLnSpc="1">
            <a:noAutofit/>
          </a:bodyPr>
          <a:lstStyle/>
          <a:p>
            <a:r>
              <a:rPr lang="en-GB" sz="2400" dirty="0"/>
              <a:t>Block diagram of proposed hardware </a:t>
            </a:r>
            <a:r>
              <a:rPr lang="en-GB" sz="2400" dirty="0" smtClean="0"/>
              <a:t>scheme based on VC-EIT Scheme</a:t>
            </a:r>
            <a:endParaRPr lang="en-GB" sz="2400" dirty="0"/>
          </a:p>
        </p:txBody>
      </p:sp>
      <p:sp>
        <p:nvSpPr>
          <p:cNvPr id="6" name="Oval 5"/>
          <p:cNvSpPr/>
          <p:nvPr/>
        </p:nvSpPr>
        <p:spPr>
          <a:xfrm>
            <a:off x="8493760" y="4075085"/>
            <a:ext cx="1016000" cy="6095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chemeClr val="tx1"/>
                </a:solidFill>
              </a:ln>
            </a:endParaRPr>
          </a:p>
        </p:txBody>
      </p:sp>
      <p:sp>
        <p:nvSpPr>
          <p:cNvPr id="7" name="Oval 6"/>
          <p:cNvSpPr/>
          <p:nvPr/>
        </p:nvSpPr>
        <p:spPr>
          <a:xfrm>
            <a:off x="4573474" y="3648135"/>
            <a:ext cx="1016000" cy="507999"/>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chemeClr val="tx1"/>
                </a:solidFill>
              </a:ln>
            </a:endParaRPr>
          </a:p>
        </p:txBody>
      </p:sp>
      <p:sp>
        <p:nvSpPr>
          <p:cNvPr id="8" name="Oval 7"/>
          <p:cNvSpPr/>
          <p:nvPr/>
        </p:nvSpPr>
        <p:spPr>
          <a:xfrm>
            <a:off x="1268976" y="1317545"/>
            <a:ext cx="1024485" cy="39242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Source</a:t>
            </a:r>
            <a:endParaRPr lang="en-GB" sz="1400" dirty="0"/>
          </a:p>
        </p:txBody>
      </p:sp>
      <p:sp>
        <p:nvSpPr>
          <p:cNvPr id="9" name="Oval 8"/>
          <p:cNvSpPr/>
          <p:nvPr/>
        </p:nvSpPr>
        <p:spPr>
          <a:xfrm rot="17916485">
            <a:off x="2117873" y="2853170"/>
            <a:ext cx="1024485" cy="34358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Sink</a:t>
            </a:r>
            <a:endParaRPr lang="en-GB" sz="1400" dirty="0"/>
          </a:p>
        </p:txBody>
      </p:sp>
      <p:sp>
        <p:nvSpPr>
          <p:cNvPr id="10" name="TextBox 9"/>
          <p:cNvSpPr txBox="1"/>
          <p:nvPr/>
        </p:nvSpPr>
        <p:spPr>
          <a:xfrm>
            <a:off x="357192" y="4084320"/>
            <a:ext cx="3656008" cy="2123658"/>
          </a:xfrm>
          <a:prstGeom prst="rect">
            <a:avLst/>
          </a:prstGeom>
          <a:solidFill>
            <a:schemeClr val="accent2">
              <a:lumMod val="60000"/>
              <a:lumOff val="40000"/>
            </a:schemeClr>
          </a:solidFill>
        </p:spPr>
        <p:txBody>
          <a:bodyPr wrap="square" rtlCol="0">
            <a:spAutoFit/>
          </a:bodyPr>
          <a:lstStyle/>
          <a:p>
            <a:r>
              <a:rPr lang="en-GB" b="1" dirty="0"/>
              <a:t>Data Recording Sequence</a:t>
            </a:r>
          </a:p>
          <a:p>
            <a:r>
              <a:rPr lang="en-GB" b="1" dirty="0" smtClean="0"/>
              <a:t>Scheme: </a:t>
            </a:r>
            <a:r>
              <a:rPr lang="en-GB" sz="1600" b="1" dirty="0" smtClean="0"/>
              <a:t>Semi Parallel </a:t>
            </a:r>
          </a:p>
          <a:p>
            <a:r>
              <a:rPr lang="en-GB" sz="1600" dirty="0" smtClean="0"/>
              <a:t>(for example: in case of 96 electrodes system, every 32 electrode set’s data acquisition will be done sequentially through MUX switching while 3 ADC will provide 3 set of data in parallel; every set contain 32 electrodes information</a:t>
            </a:r>
            <a:endParaRPr lang="en-GB"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TUHH_Powerpoint_16x9_EN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2022_01_10_IMEK_TUHH_Poppins_EN%20(1)</Template>
  <TotalTime>0</TotalTime>
  <Words>2038</Words>
  <Application>Microsoft Office PowerPoint</Application>
  <PresentationFormat>Widescreen</PresentationFormat>
  <Paragraphs>330</Paragraphs>
  <Slides>50</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50</vt:i4>
      </vt:variant>
    </vt:vector>
  </HeadingPairs>
  <TitlesOfParts>
    <vt:vector size="67" baseType="lpstr">
      <vt:lpstr>Arial</vt:lpstr>
      <vt:lpstr>Calibri</vt:lpstr>
      <vt:lpstr>Calibri Light</vt:lpstr>
      <vt:lpstr>Cambria Math</vt:lpstr>
      <vt:lpstr>CMMI12</vt:lpstr>
      <vt:lpstr>CMR12</vt:lpstr>
      <vt:lpstr>CMR8</vt:lpstr>
      <vt:lpstr>CMSY10</vt:lpstr>
      <vt:lpstr>Poppins</vt:lpstr>
      <vt:lpstr>Poppins Regular</vt:lpstr>
      <vt:lpstr>Publica Sans</vt:lpstr>
      <vt:lpstr>SangBleu OG Sans Bold</vt:lpstr>
      <vt:lpstr>SFRM0800</vt:lpstr>
      <vt:lpstr>SFRM1200</vt:lpstr>
      <vt:lpstr>Times New Roman</vt:lpstr>
      <vt:lpstr>Wingdings</vt:lpstr>
      <vt:lpstr>TUHH_Powerpoint_16x9_EN 2</vt:lpstr>
      <vt:lpstr>Development of Massive Parallel Current Measurement Hardware for Application in EIT</vt:lpstr>
      <vt:lpstr>Agenda</vt:lpstr>
      <vt:lpstr>The Primary Requirement of the Project Work</vt:lpstr>
      <vt:lpstr>The Classification of EIT Instruments</vt:lpstr>
      <vt:lpstr>The Classification of EIT Instruments</vt:lpstr>
      <vt:lpstr>Comparative analysis Between CV-EIT and VC-EIT</vt:lpstr>
      <vt:lpstr>Comparative analysis Between CV-EIT and VC-EIT</vt:lpstr>
      <vt:lpstr>Conventional EIT System AFE Architecture</vt:lpstr>
      <vt:lpstr>Proposed EIT System Analog Front End(AFE) Architecture</vt:lpstr>
      <vt:lpstr>PowerPoint Presentation</vt:lpstr>
      <vt:lpstr>Simplified Schematic Block Diagram</vt:lpstr>
      <vt:lpstr>Hardware  Design  Steps</vt:lpstr>
      <vt:lpstr>Power Supply Section Graphs</vt:lpstr>
      <vt:lpstr>Hardware  Design  Steps</vt:lpstr>
      <vt:lpstr>Voltage Excitation Part</vt:lpstr>
      <vt:lpstr>Hardware  Design  Steps</vt:lpstr>
      <vt:lpstr>Transimpedance Amplifier (TIA) Design Process</vt:lpstr>
      <vt:lpstr>Multiplexer Driving Method</vt:lpstr>
      <vt:lpstr>Hardware  Design  Steps</vt:lpstr>
      <vt:lpstr>Multiplexer Channel switching sequence</vt:lpstr>
      <vt:lpstr>Hardware  Design  Steps</vt:lpstr>
      <vt:lpstr>ADC Input Driver Circuit</vt:lpstr>
      <vt:lpstr>Building the SAR ADC (ADS7057) simulation model</vt:lpstr>
      <vt:lpstr>TINA-TI schematic for one single measurement channel</vt:lpstr>
      <vt:lpstr> Simulation Result Analysis</vt:lpstr>
      <vt:lpstr>Simulation Result Analysis</vt:lpstr>
      <vt:lpstr>ADC charge bucket filter design Simulation</vt:lpstr>
      <vt:lpstr>Simulation Result Analysis</vt:lpstr>
      <vt:lpstr>Stability Analysis for |Z|=(5k-20k)</vt:lpstr>
      <vt:lpstr>Stability Analysis for |Z|=(5k-20k)</vt:lpstr>
      <vt:lpstr>Transient Analysis for |Z|=(5k-20k)</vt:lpstr>
      <vt:lpstr>Stability Analysis for |Z|=(300-1k)</vt:lpstr>
      <vt:lpstr>Transient Analysis for |Z|=(300-1k)</vt:lpstr>
      <vt:lpstr>ADC input Noise Analysis</vt:lpstr>
      <vt:lpstr>Total noise for the measurement range(5k-20k)Ω</vt:lpstr>
      <vt:lpstr>SNR values for corresponding measurement range(5k-20k)Ω</vt:lpstr>
      <vt:lpstr>Total noise for the measurement range(300-1k)Ω</vt:lpstr>
      <vt:lpstr>SNR values for corresponding measurement range(300-1k)Ω</vt:lpstr>
      <vt:lpstr>SAR ADC Settling error Analysis</vt:lpstr>
      <vt:lpstr>SAR ADC Settling error Analysis</vt:lpstr>
      <vt:lpstr>SAR ADC Settling error Analysis</vt:lpstr>
      <vt:lpstr>Settling Error Checking for Multiple Channels</vt:lpstr>
      <vt:lpstr>Settling time Calculation</vt:lpstr>
      <vt:lpstr>Transient simulation to investigate settling period</vt:lpstr>
      <vt:lpstr>Final Resultant Hardware Specifications</vt:lpstr>
      <vt:lpstr>Agenda</vt:lpstr>
      <vt:lpstr>Layout and Test Bench Analysis</vt:lpstr>
      <vt:lpstr>Layout Design</vt:lpstr>
      <vt:lpstr>Layout Test Bench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Massive Parallel Current Measurement Hardware for Application in EIT</dc:title>
  <dc:creator>Ahmad Suprotik</dc:creator>
  <cp:lastModifiedBy>Ahmad Suprotik</cp:lastModifiedBy>
  <cp:revision>121</cp:revision>
  <cp:lastPrinted>2019-09-06T11:24:22Z</cp:lastPrinted>
  <dcterms:created xsi:type="dcterms:W3CDTF">2022-07-18T16:56:47Z</dcterms:created>
  <dcterms:modified xsi:type="dcterms:W3CDTF">2022-07-22T23:53:39Z</dcterms:modified>
</cp:coreProperties>
</file>